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24"/>
  </p:normalViewPr>
  <p:slideViewPr>
    <p:cSldViewPr snapToGrid="0" snapToObjects="1">
      <p:cViewPr varScale="1">
        <p:scale>
          <a:sx n="90" d="100"/>
          <a:sy n="90" d="100"/>
        </p:scale>
        <p:origin x="232" y="6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14.svg"/></Relationships>
</file>

<file path=ppt/diagrams/_rels/data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18.svg"/></Relationships>
</file>

<file path=ppt/diagrams/_rels/data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2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svg"/><Relationship Id="rId1" Type="http://schemas.openxmlformats.org/officeDocument/2006/relationships/image" Target="../media/image8.png"/><Relationship Id="rId6" Type="http://schemas.openxmlformats.org/officeDocument/2006/relationships/image" Target="../media/image7.svg"/><Relationship Id="rId5" Type="http://schemas.openxmlformats.org/officeDocument/2006/relationships/image" Target="../media/image10.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2.svg"/><Relationship Id="rId1" Type="http://schemas.openxmlformats.org/officeDocument/2006/relationships/image" Target="../media/image15.png"/><Relationship Id="rId6" Type="http://schemas.openxmlformats.org/officeDocument/2006/relationships/image" Target="../media/image7.svg"/><Relationship Id="rId5" Type="http://schemas.openxmlformats.org/officeDocument/2006/relationships/image" Target="../media/image10.png"/><Relationship Id="rId4" Type="http://schemas.openxmlformats.org/officeDocument/2006/relationships/image" Target="../media/image14.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3.svg"/><Relationship Id="rId1" Type="http://schemas.openxmlformats.org/officeDocument/2006/relationships/image" Target="../media/image8.png"/><Relationship Id="rId6" Type="http://schemas.openxmlformats.org/officeDocument/2006/relationships/image" Target="../media/image7.svg"/><Relationship Id="rId5" Type="http://schemas.openxmlformats.org/officeDocument/2006/relationships/image" Target="../media/image10.png"/><Relationship Id="rId4" Type="http://schemas.openxmlformats.org/officeDocument/2006/relationships/image" Target="../media/image18.svg"/></Relationships>
</file>

<file path=ppt/diagrams/_rels/drawing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1.svg"/><Relationship Id="rId1" Type="http://schemas.openxmlformats.org/officeDocument/2006/relationships/image" Target="../media/image24.png"/><Relationship Id="rId6" Type="http://schemas.openxmlformats.org/officeDocument/2006/relationships/image" Target="../media/image3.svg"/><Relationship Id="rId5" Type="http://schemas.openxmlformats.org/officeDocument/2006/relationships/image" Target="../media/image8.png"/><Relationship Id="rId4" Type="http://schemas.openxmlformats.org/officeDocument/2006/relationships/image" Target="../media/image23.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4E9971-0779-4DDE-9DB6-6C47C0C6B21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5B0CE10-F051-41B1-A44D-38B9FB7F3D8D}">
      <dgm:prSet/>
      <dgm:spPr/>
      <dgm:t>
        <a:bodyPr/>
        <a:lstStyle/>
        <a:p>
          <a:r>
            <a:rPr lang="en-GB"/>
            <a:t>Educators and learners learned the names of all participants and they got to know each other personally.</a:t>
          </a:r>
          <a:endParaRPr lang="en-US"/>
        </a:p>
      </dgm:t>
    </dgm:pt>
    <dgm:pt modelId="{850B82C0-8410-4057-A8C7-CC5866DA2AE6}" type="parTrans" cxnId="{11DCABB0-DA2D-43A7-B48A-348A7CED9C9A}">
      <dgm:prSet/>
      <dgm:spPr/>
      <dgm:t>
        <a:bodyPr/>
        <a:lstStyle/>
        <a:p>
          <a:endParaRPr lang="en-US"/>
        </a:p>
      </dgm:t>
    </dgm:pt>
    <dgm:pt modelId="{821A985C-3537-4763-ABAC-31D3B6400469}" type="sibTrans" cxnId="{11DCABB0-DA2D-43A7-B48A-348A7CED9C9A}">
      <dgm:prSet/>
      <dgm:spPr/>
      <dgm:t>
        <a:bodyPr/>
        <a:lstStyle/>
        <a:p>
          <a:endParaRPr lang="en-US"/>
        </a:p>
      </dgm:t>
    </dgm:pt>
    <dgm:pt modelId="{0951CF00-4A5B-435A-A06C-91FDB27E523D}">
      <dgm:prSet/>
      <dgm:spPr/>
      <dgm:t>
        <a:bodyPr/>
        <a:lstStyle/>
        <a:p>
          <a:r>
            <a:rPr lang="en-GB"/>
            <a:t>Ice were broken among all the learners and educators, group dynamics were increased and a team sprit was established within the group.</a:t>
          </a:r>
          <a:endParaRPr lang="en-US"/>
        </a:p>
      </dgm:t>
    </dgm:pt>
    <dgm:pt modelId="{2DE00F24-20BC-4BD1-BEF6-0A06BA1B9CA3}" type="parTrans" cxnId="{B3FF9221-54DA-418F-AD9E-DC30225FC75F}">
      <dgm:prSet/>
      <dgm:spPr/>
      <dgm:t>
        <a:bodyPr/>
        <a:lstStyle/>
        <a:p>
          <a:endParaRPr lang="en-US"/>
        </a:p>
      </dgm:t>
    </dgm:pt>
    <dgm:pt modelId="{3D23B7B1-9C46-464E-A8DD-25A64296020C}" type="sibTrans" cxnId="{B3FF9221-54DA-418F-AD9E-DC30225FC75F}">
      <dgm:prSet/>
      <dgm:spPr/>
      <dgm:t>
        <a:bodyPr/>
        <a:lstStyle/>
        <a:p>
          <a:endParaRPr lang="en-US"/>
        </a:p>
      </dgm:t>
    </dgm:pt>
    <dgm:pt modelId="{79DE22BB-8DEC-4973-A256-F8B52317BC69}">
      <dgm:prSet/>
      <dgm:spPr/>
      <dgm:t>
        <a:bodyPr/>
        <a:lstStyle/>
        <a:p>
          <a:r>
            <a:rPr lang="en-GB"/>
            <a:t>The ground rules for ensuring the respect and efficient group learning process was set by active involvement of educator and all of the learners.</a:t>
          </a:r>
          <a:endParaRPr lang="en-US"/>
        </a:p>
      </dgm:t>
    </dgm:pt>
    <dgm:pt modelId="{F0AAA3F5-6C2B-4FCC-AB7A-422C032C4D35}" type="parTrans" cxnId="{948CC514-F3CC-4332-9263-8C444E474507}">
      <dgm:prSet/>
      <dgm:spPr/>
      <dgm:t>
        <a:bodyPr/>
        <a:lstStyle/>
        <a:p>
          <a:endParaRPr lang="en-US"/>
        </a:p>
      </dgm:t>
    </dgm:pt>
    <dgm:pt modelId="{DEFD4752-7D97-4B0E-8F73-0F738AE3C99B}" type="sibTrans" cxnId="{948CC514-F3CC-4332-9263-8C444E474507}">
      <dgm:prSet/>
      <dgm:spPr/>
      <dgm:t>
        <a:bodyPr/>
        <a:lstStyle/>
        <a:p>
          <a:endParaRPr lang="en-US"/>
        </a:p>
      </dgm:t>
    </dgm:pt>
    <dgm:pt modelId="{0D2DFDFF-DC05-4A07-BC26-C22B361E9D4E}" type="pres">
      <dgm:prSet presAssocID="{E04E9971-0779-4DDE-9DB6-6C47C0C6B211}" presName="root" presStyleCnt="0">
        <dgm:presLayoutVars>
          <dgm:dir/>
          <dgm:resizeHandles val="exact"/>
        </dgm:presLayoutVars>
      </dgm:prSet>
      <dgm:spPr/>
    </dgm:pt>
    <dgm:pt modelId="{178AA13C-600A-456F-A0CA-CA05C6CFE44F}" type="pres">
      <dgm:prSet presAssocID="{35B0CE10-F051-41B1-A44D-38B9FB7F3D8D}" presName="compNode" presStyleCnt="0"/>
      <dgm:spPr/>
    </dgm:pt>
    <dgm:pt modelId="{FE2B92A1-FA9B-4791-9B64-1357422196C9}" type="pres">
      <dgm:prSet presAssocID="{35B0CE10-F051-41B1-A44D-38B9FB7F3D8D}" presName="bgRect" presStyleLbl="bgShp" presStyleIdx="0" presStyleCnt="3"/>
      <dgm:spPr/>
    </dgm:pt>
    <dgm:pt modelId="{C1BEB0F9-0950-4636-B813-BA5225B30A85}" type="pres">
      <dgm:prSet presAssocID="{35B0CE10-F051-41B1-A44D-38B9FB7F3D8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43E4EC22-C2DF-4EA2-8C07-6374CF3A15A9}" type="pres">
      <dgm:prSet presAssocID="{35B0CE10-F051-41B1-A44D-38B9FB7F3D8D}" presName="spaceRect" presStyleCnt="0"/>
      <dgm:spPr/>
    </dgm:pt>
    <dgm:pt modelId="{30224F6E-4F32-41F9-8F7B-A9072547B445}" type="pres">
      <dgm:prSet presAssocID="{35B0CE10-F051-41B1-A44D-38B9FB7F3D8D}" presName="parTx" presStyleLbl="revTx" presStyleIdx="0" presStyleCnt="3">
        <dgm:presLayoutVars>
          <dgm:chMax val="0"/>
          <dgm:chPref val="0"/>
        </dgm:presLayoutVars>
      </dgm:prSet>
      <dgm:spPr/>
    </dgm:pt>
    <dgm:pt modelId="{1115DBBD-0770-421F-805D-FA30D1B84566}" type="pres">
      <dgm:prSet presAssocID="{821A985C-3537-4763-ABAC-31D3B6400469}" presName="sibTrans" presStyleCnt="0"/>
      <dgm:spPr/>
    </dgm:pt>
    <dgm:pt modelId="{7F366CF5-95B0-43DD-8ED7-609D536D9F2C}" type="pres">
      <dgm:prSet presAssocID="{0951CF00-4A5B-435A-A06C-91FDB27E523D}" presName="compNode" presStyleCnt="0"/>
      <dgm:spPr/>
    </dgm:pt>
    <dgm:pt modelId="{0550A002-99B8-4CD4-8EA9-7CC116B0822B}" type="pres">
      <dgm:prSet presAssocID="{0951CF00-4A5B-435A-A06C-91FDB27E523D}" presName="bgRect" presStyleLbl="bgShp" presStyleIdx="1" presStyleCnt="3"/>
      <dgm:spPr/>
    </dgm:pt>
    <dgm:pt modelId="{E1F34D56-204A-41A1-B329-B33B6335EE9B}" type="pres">
      <dgm:prSet presAssocID="{0951CF00-4A5B-435A-A06C-91FDB27E523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of People"/>
        </a:ext>
      </dgm:extLst>
    </dgm:pt>
    <dgm:pt modelId="{B88FDC53-8FC0-4F9E-8B06-77BBB131C0C2}" type="pres">
      <dgm:prSet presAssocID="{0951CF00-4A5B-435A-A06C-91FDB27E523D}" presName="spaceRect" presStyleCnt="0"/>
      <dgm:spPr/>
    </dgm:pt>
    <dgm:pt modelId="{DB92B2FA-63E5-43A5-9480-61ECBAA6F8B3}" type="pres">
      <dgm:prSet presAssocID="{0951CF00-4A5B-435A-A06C-91FDB27E523D}" presName="parTx" presStyleLbl="revTx" presStyleIdx="1" presStyleCnt="3">
        <dgm:presLayoutVars>
          <dgm:chMax val="0"/>
          <dgm:chPref val="0"/>
        </dgm:presLayoutVars>
      </dgm:prSet>
      <dgm:spPr/>
    </dgm:pt>
    <dgm:pt modelId="{93E30B75-35EA-42DA-9AE8-093E411B9E00}" type="pres">
      <dgm:prSet presAssocID="{3D23B7B1-9C46-464E-A8DD-25A64296020C}" presName="sibTrans" presStyleCnt="0"/>
      <dgm:spPr/>
    </dgm:pt>
    <dgm:pt modelId="{4F403E79-3A4A-43CC-B202-4A472FB1AA70}" type="pres">
      <dgm:prSet presAssocID="{79DE22BB-8DEC-4973-A256-F8B52317BC69}" presName="compNode" presStyleCnt="0"/>
      <dgm:spPr/>
    </dgm:pt>
    <dgm:pt modelId="{F61C648E-A66C-4F96-9FC7-C82A053D5DD9}" type="pres">
      <dgm:prSet presAssocID="{79DE22BB-8DEC-4973-A256-F8B52317BC69}" presName="bgRect" presStyleLbl="bgShp" presStyleIdx="2" presStyleCnt="3"/>
      <dgm:spPr/>
    </dgm:pt>
    <dgm:pt modelId="{1E96C860-7CAF-44D4-9B58-F82D34F05E19}" type="pres">
      <dgm:prSet presAssocID="{79DE22BB-8DEC-4973-A256-F8B52317BC6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 Network"/>
        </a:ext>
      </dgm:extLst>
    </dgm:pt>
    <dgm:pt modelId="{51EF795D-8D12-401C-A00A-08D933EFDB66}" type="pres">
      <dgm:prSet presAssocID="{79DE22BB-8DEC-4973-A256-F8B52317BC69}" presName="spaceRect" presStyleCnt="0"/>
      <dgm:spPr/>
    </dgm:pt>
    <dgm:pt modelId="{1DE148C6-69F8-450A-B317-DB8247898C58}" type="pres">
      <dgm:prSet presAssocID="{79DE22BB-8DEC-4973-A256-F8B52317BC69}" presName="parTx" presStyleLbl="revTx" presStyleIdx="2" presStyleCnt="3">
        <dgm:presLayoutVars>
          <dgm:chMax val="0"/>
          <dgm:chPref val="0"/>
        </dgm:presLayoutVars>
      </dgm:prSet>
      <dgm:spPr/>
    </dgm:pt>
  </dgm:ptLst>
  <dgm:cxnLst>
    <dgm:cxn modelId="{0C2BE102-A9F5-4114-AACE-5531EE178466}" type="presOf" srcId="{79DE22BB-8DEC-4973-A256-F8B52317BC69}" destId="{1DE148C6-69F8-450A-B317-DB8247898C58}" srcOrd="0" destOrd="0" presId="urn:microsoft.com/office/officeart/2018/2/layout/IconVerticalSolidList"/>
    <dgm:cxn modelId="{948CC514-F3CC-4332-9263-8C444E474507}" srcId="{E04E9971-0779-4DDE-9DB6-6C47C0C6B211}" destId="{79DE22BB-8DEC-4973-A256-F8B52317BC69}" srcOrd="2" destOrd="0" parTransId="{F0AAA3F5-6C2B-4FCC-AB7A-422C032C4D35}" sibTransId="{DEFD4752-7D97-4B0E-8F73-0F738AE3C99B}"/>
    <dgm:cxn modelId="{B3FF9221-54DA-418F-AD9E-DC30225FC75F}" srcId="{E04E9971-0779-4DDE-9DB6-6C47C0C6B211}" destId="{0951CF00-4A5B-435A-A06C-91FDB27E523D}" srcOrd="1" destOrd="0" parTransId="{2DE00F24-20BC-4BD1-BEF6-0A06BA1B9CA3}" sibTransId="{3D23B7B1-9C46-464E-A8DD-25A64296020C}"/>
    <dgm:cxn modelId="{74152589-9344-4DF0-A061-FA80BD3CCA77}" type="presOf" srcId="{E04E9971-0779-4DDE-9DB6-6C47C0C6B211}" destId="{0D2DFDFF-DC05-4A07-BC26-C22B361E9D4E}" srcOrd="0" destOrd="0" presId="urn:microsoft.com/office/officeart/2018/2/layout/IconVerticalSolidList"/>
    <dgm:cxn modelId="{71B3F6AD-C808-4BFC-94AA-1C45EA55A1D3}" type="presOf" srcId="{0951CF00-4A5B-435A-A06C-91FDB27E523D}" destId="{DB92B2FA-63E5-43A5-9480-61ECBAA6F8B3}" srcOrd="0" destOrd="0" presId="urn:microsoft.com/office/officeart/2018/2/layout/IconVerticalSolidList"/>
    <dgm:cxn modelId="{11DCABB0-DA2D-43A7-B48A-348A7CED9C9A}" srcId="{E04E9971-0779-4DDE-9DB6-6C47C0C6B211}" destId="{35B0CE10-F051-41B1-A44D-38B9FB7F3D8D}" srcOrd="0" destOrd="0" parTransId="{850B82C0-8410-4057-A8C7-CC5866DA2AE6}" sibTransId="{821A985C-3537-4763-ABAC-31D3B6400469}"/>
    <dgm:cxn modelId="{9FD0A2BB-E007-4118-BB34-A12256391ACC}" type="presOf" srcId="{35B0CE10-F051-41B1-A44D-38B9FB7F3D8D}" destId="{30224F6E-4F32-41F9-8F7B-A9072547B445}" srcOrd="0" destOrd="0" presId="urn:microsoft.com/office/officeart/2018/2/layout/IconVerticalSolidList"/>
    <dgm:cxn modelId="{D6E391C7-773E-42DE-B35A-4C9F791B6795}" type="presParOf" srcId="{0D2DFDFF-DC05-4A07-BC26-C22B361E9D4E}" destId="{178AA13C-600A-456F-A0CA-CA05C6CFE44F}" srcOrd="0" destOrd="0" presId="urn:microsoft.com/office/officeart/2018/2/layout/IconVerticalSolidList"/>
    <dgm:cxn modelId="{EEB0B733-B9FE-42D8-BC01-023902A3B953}" type="presParOf" srcId="{178AA13C-600A-456F-A0CA-CA05C6CFE44F}" destId="{FE2B92A1-FA9B-4791-9B64-1357422196C9}" srcOrd="0" destOrd="0" presId="urn:microsoft.com/office/officeart/2018/2/layout/IconVerticalSolidList"/>
    <dgm:cxn modelId="{06C91CEA-80B2-43D3-AFB7-51F8EEE1E859}" type="presParOf" srcId="{178AA13C-600A-456F-A0CA-CA05C6CFE44F}" destId="{C1BEB0F9-0950-4636-B813-BA5225B30A85}" srcOrd="1" destOrd="0" presId="urn:microsoft.com/office/officeart/2018/2/layout/IconVerticalSolidList"/>
    <dgm:cxn modelId="{2E9EFCB5-506A-471B-834A-B8BB4BDA7242}" type="presParOf" srcId="{178AA13C-600A-456F-A0CA-CA05C6CFE44F}" destId="{43E4EC22-C2DF-4EA2-8C07-6374CF3A15A9}" srcOrd="2" destOrd="0" presId="urn:microsoft.com/office/officeart/2018/2/layout/IconVerticalSolidList"/>
    <dgm:cxn modelId="{88389D91-F998-4A61-94AB-721EB5716E05}" type="presParOf" srcId="{178AA13C-600A-456F-A0CA-CA05C6CFE44F}" destId="{30224F6E-4F32-41F9-8F7B-A9072547B445}" srcOrd="3" destOrd="0" presId="urn:microsoft.com/office/officeart/2018/2/layout/IconVerticalSolidList"/>
    <dgm:cxn modelId="{97F2A3E6-0AA8-4384-9DF9-046246D06935}" type="presParOf" srcId="{0D2DFDFF-DC05-4A07-BC26-C22B361E9D4E}" destId="{1115DBBD-0770-421F-805D-FA30D1B84566}" srcOrd="1" destOrd="0" presId="urn:microsoft.com/office/officeart/2018/2/layout/IconVerticalSolidList"/>
    <dgm:cxn modelId="{A20C4D58-3448-424B-9238-B3FB7C2924B7}" type="presParOf" srcId="{0D2DFDFF-DC05-4A07-BC26-C22B361E9D4E}" destId="{7F366CF5-95B0-43DD-8ED7-609D536D9F2C}" srcOrd="2" destOrd="0" presId="urn:microsoft.com/office/officeart/2018/2/layout/IconVerticalSolidList"/>
    <dgm:cxn modelId="{C5498B28-DC88-46E7-8474-CAB74CBB990E}" type="presParOf" srcId="{7F366CF5-95B0-43DD-8ED7-609D536D9F2C}" destId="{0550A002-99B8-4CD4-8EA9-7CC116B0822B}" srcOrd="0" destOrd="0" presId="urn:microsoft.com/office/officeart/2018/2/layout/IconVerticalSolidList"/>
    <dgm:cxn modelId="{FCDA786C-3CF7-4DD7-9846-2B207561FDAF}" type="presParOf" srcId="{7F366CF5-95B0-43DD-8ED7-609D536D9F2C}" destId="{E1F34D56-204A-41A1-B329-B33B6335EE9B}" srcOrd="1" destOrd="0" presId="urn:microsoft.com/office/officeart/2018/2/layout/IconVerticalSolidList"/>
    <dgm:cxn modelId="{5528128B-E229-46A5-899A-B99B7AAA8542}" type="presParOf" srcId="{7F366CF5-95B0-43DD-8ED7-609D536D9F2C}" destId="{B88FDC53-8FC0-4F9E-8B06-77BBB131C0C2}" srcOrd="2" destOrd="0" presId="urn:microsoft.com/office/officeart/2018/2/layout/IconVerticalSolidList"/>
    <dgm:cxn modelId="{00FE31B3-D1BC-477F-A109-8CB09D1E21C1}" type="presParOf" srcId="{7F366CF5-95B0-43DD-8ED7-609D536D9F2C}" destId="{DB92B2FA-63E5-43A5-9480-61ECBAA6F8B3}" srcOrd="3" destOrd="0" presId="urn:microsoft.com/office/officeart/2018/2/layout/IconVerticalSolidList"/>
    <dgm:cxn modelId="{74E15B95-A973-4C10-A79F-BF5E33908ADD}" type="presParOf" srcId="{0D2DFDFF-DC05-4A07-BC26-C22B361E9D4E}" destId="{93E30B75-35EA-42DA-9AE8-093E411B9E00}" srcOrd="3" destOrd="0" presId="urn:microsoft.com/office/officeart/2018/2/layout/IconVerticalSolidList"/>
    <dgm:cxn modelId="{FB18C2E2-8A13-4B93-B0F4-EF42DD114400}" type="presParOf" srcId="{0D2DFDFF-DC05-4A07-BC26-C22B361E9D4E}" destId="{4F403E79-3A4A-43CC-B202-4A472FB1AA70}" srcOrd="4" destOrd="0" presId="urn:microsoft.com/office/officeart/2018/2/layout/IconVerticalSolidList"/>
    <dgm:cxn modelId="{49B8206C-37B5-477C-8EAE-F0E20582DFCE}" type="presParOf" srcId="{4F403E79-3A4A-43CC-B202-4A472FB1AA70}" destId="{F61C648E-A66C-4F96-9FC7-C82A053D5DD9}" srcOrd="0" destOrd="0" presId="urn:microsoft.com/office/officeart/2018/2/layout/IconVerticalSolidList"/>
    <dgm:cxn modelId="{8962DC44-13C8-4BE4-B945-621A0FA96DBB}" type="presParOf" srcId="{4F403E79-3A4A-43CC-B202-4A472FB1AA70}" destId="{1E96C860-7CAF-44D4-9B58-F82D34F05E19}" srcOrd="1" destOrd="0" presId="urn:microsoft.com/office/officeart/2018/2/layout/IconVerticalSolidList"/>
    <dgm:cxn modelId="{482F4225-4716-4216-8467-FFAF6672D612}" type="presParOf" srcId="{4F403E79-3A4A-43CC-B202-4A472FB1AA70}" destId="{51EF795D-8D12-401C-A00A-08D933EFDB66}" srcOrd="2" destOrd="0" presId="urn:microsoft.com/office/officeart/2018/2/layout/IconVerticalSolidList"/>
    <dgm:cxn modelId="{88EDFAE7-6C8F-42D5-B0C9-73EAA7FF77F4}" type="presParOf" srcId="{4F403E79-3A4A-43CC-B202-4A472FB1AA70}" destId="{1DE148C6-69F8-450A-B317-DB8247898C5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F56366-1907-4D76-A2D8-0F08B2A543C7}" type="doc">
      <dgm:prSet loTypeId="urn:microsoft.com/office/officeart/2005/8/layout/vList2" loCatId="list" qsTypeId="urn:microsoft.com/office/officeart/2005/8/quickstyle/simple4" qsCatId="simple" csTypeId="urn:microsoft.com/office/officeart/2005/8/colors/colorful1" csCatId="colorful"/>
      <dgm:spPr/>
      <dgm:t>
        <a:bodyPr/>
        <a:lstStyle/>
        <a:p>
          <a:endParaRPr lang="en-US"/>
        </a:p>
      </dgm:t>
    </dgm:pt>
    <dgm:pt modelId="{79E0070A-6942-4D2B-8E05-B8363AC699CE}">
      <dgm:prSet/>
      <dgm:spPr/>
      <dgm:t>
        <a:bodyPr/>
        <a:lstStyle/>
        <a:p>
          <a:r>
            <a:rPr lang="en-GB"/>
            <a:t>Learners shared their expectations from and contributions to the program, the expectations and contributions were analyzed together with the learners and the program was revised by active involvement of learners.</a:t>
          </a:r>
          <a:endParaRPr lang="en-US"/>
        </a:p>
      </dgm:t>
    </dgm:pt>
    <dgm:pt modelId="{639FA7FD-8521-4C25-A729-E3773AD3E61C}" type="parTrans" cxnId="{2448B430-2A60-4A39-931C-A936F5F86BF1}">
      <dgm:prSet/>
      <dgm:spPr/>
      <dgm:t>
        <a:bodyPr/>
        <a:lstStyle/>
        <a:p>
          <a:endParaRPr lang="en-US"/>
        </a:p>
      </dgm:t>
    </dgm:pt>
    <dgm:pt modelId="{B1E5AA05-F1BA-4F13-A07A-30B31C0A2A46}" type="sibTrans" cxnId="{2448B430-2A60-4A39-931C-A936F5F86BF1}">
      <dgm:prSet/>
      <dgm:spPr/>
      <dgm:t>
        <a:bodyPr/>
        <a:lstStyle/>
        <a:p>
          <a:endParaRPr lang="en-US"/>
        </a:p>
      </dgm:t>
    </dgm:pt>
    <dgm:pt modelId="{ACDEAEC5-2131-4880-B3E4-F0D0FDD0442C}">
      <dgm:prSet/>
      <dgm:spPr/>
      <dgm:t>
        <a:bodyPr/>
        <a:lstStyle/>
        <a:p>
          <a:r>
            <a:rPr lang="en-GB"/>
            <a:t>Variety of methods were chosen considering the learning preferences/difficulties of the learners according to the analysis on the learners made by the educator. Learners had the space to reflect on/give feedback to the methodology. Educator re-adapted the methodology accordingly.</a:t>
          </a:r>
          <a:endParaRPr lang="en-US"/>
        </a:p>
      </dgm:t>
    </dgm:pt>
    <dgm:pt modelId="{2FAC64DC-3567-4B63-9E52-41A1BBB16F5C}" type="parTrans" cxnId="{2E0DA04E-10B6-490E-A2FF-D32C4B3044C1}">
      <dgm:prSet/>
      <dgm:spPr/>
      <dgm:t>
        <a:bodyPr/>
        <a:lstStyle/>
        <a:p>
          <a:endParaRPr lang="en-US"/>
        </a:p>
      </dgm:t>
    </dgm:pt>
    <dgm:pt modelId="{61A44942-7CC9-4184-839F-F9D315C4791F}" type="sibTrans" cxnId="{2E0DA04E-10B6-490E-A2FF-D32C4B3044C1}">
      <dgm:prSet/>
      <dgm:spPr/>
      <dgm:t>
        <a:bodyPr/>
        <a:lstStyle/>
        <a:p>
          <a:endParaRPr lang="en-US"/>
        </a:p>
      </dgm:t>
    </dgm:pt>
    <dgm:pt modelId="{AA1F0746-54BC-4B5B-A308-4EDCFFFCB4DA}">
      <dgm:prSet/>
      <dgm:spPr/>
      <dgm:t>
        <a:bodyPr/>
        <a:lstStyle/>
        <a:p>
          <a:r>
            <a:rPr lang="en-GB"/>
            <a:t>Program was evaluated by the learners at the end of the program and during the program. The feedbacks during the program were took into consideration and the programs was revised accordingly.</a:t>
          </a:r>
          <a:endParaRPr lang="en-US"/>
        </a:p>
      </dgm:t>
    </dgm:pt>
    <dgm:pt modelId="{8408030A-5525-459E-823B-62FF627F413B}" type="parTrans" cxnId="{F5F86E48-41B6-4644-845B-2D708C91A0FF}">
      <dgm:prSet/>
      <dgm:spPr/>
      <dgm:t>
        <a:bodyPr/>
        <a:lstStyle/>
        <a:p>
          <a:endParaRPr lang="en-US"/>
        </a:p>
      </dgm:t>
    </dgm:pt>
    <dgm:pt modelId="{DEEC8EC3-7570-4D4E-8422-108DE6CCB3B1}" type="sibTrans" cxnId="{F5F86E48-41B6-4644-845B-2D708C91A0FF}">
      <dgm:prSet/>
      <dgm:spPr/>
      <dgm:t>
        <a:bodyPr/>
        <a:lstStyle/>
        <a:p>
          <a:endParaRPr lang="en-US"/>
        </a:p>
      </dgm:t>
    </dgm:pt>
    <dgm:pt modelId="{40D1BAD3-D8F8-D34C-9F35-C161BF24F441}" type="pres">
      <dgm:prSet presAssocID="{8EF56366-1907-4D76-A2D8-0F08B2A543C7}" presName="linear" presStyleCnt="0">
        <dgm:presLayoutVars>
          <dgm:animLvl val="lvl"/>
          <dgm:resizeHandles val="exact"/>
        </dgm:presLayoutVars>
      </dgm:prSet>
      <dgm:spPr/>
    </dgm:pt>
    <dgm:pt modelId="{5E879A81-BC59-7E47-B93E-17EDACC8DD92}" type="pres">
      <dgm:prSet presAssocID="{79E0070A-6942-4D2B-8E05-B8363AC699CE}" presName="parentText" presStyleLbl="node1" presStyleIdx="0" presStyleCnt="3">
        <dgm:presLayoutVars>
          <dgm:chMax val="0"/>
          <dgm:bulletEnabled val="1"/>
        </dgm:presLayoutVars>
      </dgm:prSet>
      <dgm:spPr/>
    </dgm:pt>
    <dgm:pt modelId="{B4CD802F-3BE7-C549-BA5B-8D05AD386A4B}" type="pres">
      <dgm:prSet presAssocID="{B1E5AA05-F1BA-4F13-A07A-30B31C0A2A46}" presName="spacer" presStyleCnt="0"/>
      <dgm:spPr/>
    </dgm:pt>
    <dgm:pt modelId="{0F8E542A-8C87-C540-B921-38F144401AD9}" type="pres">
      <dgm:prSet presAssocID="{ACDEAEC5-2131-4880-B3E4-F0D0FDD0442C}" presName="parentText" presStyleLbl="node1" presStyleIdx="1" presStyleCnt="3">
        <dgm:presLayoutVars>
          <dgm:chMax val="0"/>
          <dgm:bulletEnabled val="1"/>
        </dgm:presLayoutVars>
      </dgm:prSet>
      <dgm:spPr/>
    </dgm:pt>
    <dgm:pt modelId="{709E4FF7-CBA3-CD4A-9B5D-10F92E8FA34F}" type="pres">
      <dgm:prSet presAssocID="{61A44942-7CC9-4184-839F-F9D315C4791F}" presName="spacer" presStyleCnt="0"/>
      <dgm:spPr/>
    </dgm:pt>
    <dgm:pt modelId="{6A26E45D-A4FF-F84B-BF57-1F1390918B71}" type="pres">
      <dgm:prSet presAssocID="{AA1F0746-54BC-4B5B-A308-4EDCFFFCB4DA}" presName="parentText" presStyleLbl="node1" presStyleIdx="2" presStyleCnt="3">
        <dgm:presLayoutVars>
          <dgm:chMax val="0"/>
          <dgm:bulletEnabled val="1"/>
        </dgm:presLayoutVars>
      </dgm:prSet>
      <dgm:spPr/>
    </dgm:pt>
  </dgm:ptLst>
  <dgm:cxnLst>
    <dgm:cxn modelId="{B28FD321-8FC7-0641-81DC-44B1B3A92F08}" type="presOf" srcId="{AA1F0746-54BC-4B5B-A308-4EDCFFFCB4DA}" destId="{6A26E45D-A4FF-F84B-BF57-1F1390918B71}" srcOrd="0" destOrd="0" presId="urn:microsoft.com/office/officeart/2005/8/layout/vList2"/>
    <dgm:cxn modelId="{2448B430-2A60-4A39-931C-A936F5F86BF1}" srcId="{8EF56366-1907-4D76-A2D8-0F08B2A543C7}" destId="{79E0070A-6942-4D2B-8E05-B8363AC699CE}" srcOrd="0" destOrd="0" parTransId="{639FA7FD-8521-4C25-A729-E3773AD3E61C}" sibTransId="{B1E5AA05-F1BA-4F13-A07A-30B31C0A2A46}"/>
    <dgm:cxn modelId="{F5F86E48-41B6-4644-845B-2D708C91A0FF}" srcId="{8EF56366-1907-4D76-A2D8-0F08B2A543C7}" destId="{AA1F0746-54BC-4B5B-A308-4EDCFFFCB4DA}" srcOrd="2" destOrd="0" parTransId="{8408030A-5525-459E-823B-62FF627F413B}" sibTransId="{DEEC8EC3-7570-4D4E-8422-108DE6CCB3B1}"/>
    <dgm:cxn modelId="{2E0DA04E-10B6-490E-A2FF-D32C4B3044C1}" srcId="{8EF56366-1907-4D76-A2D8-0F08B2A543C7}" destId="{ACDEAEC5-2131-4880-B3E4-F0D0FDD0442C}" srcOrd="1" destOrd="0" parTransId="{2FAC64DC-3567-4B63-9E52-41A1BBB16F5C}" sibTransId="{61A44942-7CC9-4184-839F-F9D315C4791F}"/>
    <dgm:cxn modelId="{41A6FA64-CCD7-144C-BDAD-2BBA53701F90}" type="presOf" srcId="{ACDEAEC5-2131-4880-B3E4-F0D0FDD0442C}" destId="{0F8E542A-8C87-C540-B921-38F144401AD9}" srcOrd="0" destOrd="0" presId="urn:microsoft.com/office/officeart/2005/8/layout/vList2"/>
    <dgm:cxn modelId="{F9050F6E-734B-5243-8C97-7E000ABDD847}" type="presOf" srcId="{79E0070A-6942-4D2B-8E05-B8363AC699CE}" destId="{5E879A81-BC59-7E47-B93E-17EDACC8DD92}" srcOrd="0" destOrd="0" presId="urn:microsoft.com/office/officeart/2005/8/layout/vList2"/>
    <dgm:cxn modelId="{FD0C6498-08CE-3748-8166-7369FF0E091A}" type="presOf" srcId="{8EF56366-1907-4D76-A2D8-0F08B2A543C7}" destId="{40D1BAD3-D8F8-D34C-9F35-C161BF24F441}" srcOrd="0" destOrd="0" presId="urn:microsoft.com/office/officeart/2005/8/layout/vList2"/>
    <dgm:cxn modelId="{91F1785D-1FF1-7A42-AF34-7DE56B21360F}" type="presParOf" srcId="{40D1BAD3-D8F8-D34C-9F35-C161BF24F441}" destId="{5E879A81-BC59-7E47-B93E-17EDACC8DD92}" srcOrd="0" destOrd="0" presId="urn:microsoft.com/office/officeart/2005/8/layout/vList2"/>
    <dgm:cxn modelId="{0C790E49-8E0E-FC48-94A4-D8E235861EC4}" type="presParOf" srcId="{40D1BAD3-D8F8-D34C-9F35-C161BF24F441}" destId="{B4CD802F-3BE7-C549-BA5B-8D05AD386A4B}" srcOrd="1" destOrd="0" presId="urn:microsoft.com/office/officeart/2005/8/layout/vList2"/>
    <dgm:cxn modelId="{F098986C-4367-224E-AA7C-1D4BBCF6AC29}" type="presParOf" srcId="{40D1BAD3-D8F8-D34C-9F35-C161BF24F441}" destId="{0F8E542A-8C87-C540-B921-38F144401AD9}" srcOrd="2" destOrd="0" presId="urn:microsoft.com/office/officeart/2005/8/layout/vList2"/>
    <dgm:cxn modelId="{AA6CB00D-7FFD-8A47-B017-1F004189D4F2}" type="presParOf" srcId="{40D1BAD3-D8F8-D34C-9F35-C161BF24F441}" destId="{709E4FF7-CBA3-CD4A-9B5D-10F92E8FA34F}" srcOrd="3" destOrd="0" presId="urn:microsoft.com/office/officeart/2005/8/layout/vList2"/>
    <dgm:cxn modelId="{FE7F5434-B971-6446-8ABB-89B9C05B4E56}" type="presParOf" srcId="{40D1BAD3-D8F8-D34C-9F35-C161BF24F441}" destId="{6A26E45D-A4FF-F84B-BF57-1F1390918B7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279E1E-01EC-4887-8B5E-38F92640C74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12568A3-89F6-4EE5-B807-B2ACEA8CF4B7}">
      <dgm:prSet/>
      <dgm:spPr/>
      <dgm:t>
        <a:bodyPr/>
        <a:lstStyle/>
        <a:p>
          <a:r>
            <a:rPr lang="en-GB"/>
            <a:t>Energizers were implemented and chosen by taking profiles of the learners and dynamics of the group into account.</a:t>
          </a:r>
          <a:endParaRPr lang="en-US"/>
        </a:p>
      </dgm:t>
    </dgm:pt>
    <dgm:pt modelId="{157D3C67-D6A5-468E-B249-3A29285346BD}" type="parTrans" cxnId="{F80EB3ED-A9A5-4BE1-94CB-BE47C6E7BB0B}">
      <dgm:prSet/>
      <dgm:spPr/>
      <dgm:t>
        <a:bodyPr/>
        <a:lstStyle/>
        <a:p>
          <a:endParaRPr lang="en-US"/>
        </a:p>
      </dgm:t>
    </dgm:pt>
    <dgm:pt modelId="{CC01FE06-5174-42DA-A5DC-AFC790B3C066}" type="sibTrans" cxnId="{F80EB3ED-A9A5-4BE1-94CB-BE47C6E7BB0B}">
      <dgm:prSet/>
      <dgm:spPr/>
      <dgm:t>
        <a:bodyPr/>
        <a:lstStyle/>
        <a:p>
          <a:endParaRPr lang="en-US"/>
        </a:p>
      </dgm:t>
    </dgm:pt>
    <dgm:pt modelId="{F9A26156-9100-4EE4-9300-967BC646C466}">
      <dgm:prSet/>
      <dgm:spPr/>
      <dgm:t>
        <a:bodyPr/>
        <a:lstStyle/>
        <a:p>
          <a:r>
            <a:rPr lang="en-GB"/>
            <a:t>Learning games were implemented after the group was prepared through warming up activities to play together and there were cooling down activities to support the learners to step back to real life.</a:t>
          </a:r>
          <a:endParaRPr lang="en-US"/>
        </a:p>
      </dgm:t>
    </dgm:pt>
    <dgm:pt modelId="{D4987391-66D1-4879-8475-BC14FD8098AB}" type="parTrans" cxnId="{C556BC9C-9090-437F-8CF2-FD2FF1FF8AE1}">
      <dgm:prSet/>
      <dgm:spPr/>
      <dgm:t>
        <a:bodyPr/>
        <a:lstStyle/>
        <a:p>
          <a:endParaRPr lang="en-US"/>
        </a:p>
      </dgm:t>
    </dgm:pt>
    <dgm:pt modelId="{C8B1502B-C129-482F-BC95-FF5AEED25112}" type="sibTrans" cxnId="{C556BC9C-9090-437F-8CF2-FD2FF1FF8AE1}">
      <dgm:prSet/>
      <dgm:spPr/>
      <dgm:t>
        <a:bodyPr/>
        <a:lstStyle/>
        <a:p>
          <a:endParaRPr lang="en-US"/>
        </a:p>
      </dgm:t>
    </dgm:pt>
    <dgm:pt modelId="{5729AEE2-BBD1-475D-8EDA-C83FED5E0421}">
      <dgm:prSet/>
      <dgm:spPr/>
      <dgm:t>
        <a:bodyPr/>
        <a:lstStyle/>
        <a:p>
          <a:r>
            <a:rPr lang="en-GB"/>
            <a:t>There were informal social activities where the learners played and had fun together where the educator was involved too and the activity was organized the learners with the support of educator.</a:t>
          </a:r>
          <a:endParaRPr lang="en-US"/>
        </a:p>
      </dgm:t>
    </dgm:pt>
    <dgm:pt modelId="{E4250150-F62E-4061-BDCD-C72A9D5F556B}" type="parTrans" cxnId="{BCD68F53-30C3-4680-9DC3-E834009FDCE7}">
      <dgm:prSet/>
      <dgm:spPr/>
      <dgm:t>
        <a:bodyPr/>
        <a:lstStyle/>
        <a:p>
          <a:endParaRPr lang="en-US"/>
        </a:p>
      </dgm:t>
    </dgm:pt>
    <dgm:pt modelId="{054CD8D8-B4E9-4811-81E6-4AFDFA1CB05B}" type="sibTrans" cxnId="{BCD68F53-30C3-4680-9DC3-E834009FDCE7}">
      <dgm:prSet/>
      <dgm:spPr/>
      <dgm:t>
        <a:bodyPr/>
        <a:lstStyle/>
        <a:p>
          <a:endParaRPr lang="en-US"/>
        </a:p>
      </dgm:t>
    </dgm:pt>
    <dgm:pt modelId="{6F8436C7-8B0A-41A7-890D-ED635D8A21E7}" type="pres">
      <dgm:prSet presAssocID="{4E279E1E-01EC-4887-8B5E-38F92640C74A}" presName="root" presStyleCnt="0">
        <dgm:presLayoutVars>
          <dgm:dir/>
          <dgm:resizeHandles val="exact"/>
        </dgm:presLayoutVars>
      </dgm:prSet>
      <dgm:spPr/>
    </dgm:pt>
    <dgm:pt modelId="{A3F8F289-E88C-4C1A-93F9-CC8FD8D2EF5C}" type="pres">
      <dgm:prSet presAssocID="{012568A3-89F6-4EE5-B807-B2ACEA8CF4B7}" presName="compNode" presStyleCnt="0"/>
      <dgm:spPr/>
    </dgm:pt>
    <dgm:pt modelId="{D8566162-07E1-402C-A817-C7758C7D09C7}" type="pres">
      <dgm:prSet presAssocID="{012568A3-89F6-4EE5-B807-B2ACEA8CF4B7}" presName="bgRect" presStyleLbl="bgShp" presStyleIdx="0" presStyleCnt="3"/>
      <dgm:spPr/>
    </dgm:pt>
    <dgm:pt modelId="{54009B71-C4EC-4220-8CBF-1FA01B59DAD3}" type="pres">
      <dgm:prSet presAssocID="{012568A3-89F6-4EE5-B807-B2ACEA8CF4B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rget Audience"/>
        </a:ext>
      </dgm:extLst>
    </dgm:pt>
    <dgm:pt modelId="{980DC951-6F61-49B4-8A55-9F5F2CCA82CD}" type="pres">
      <dgm:prSet presAssocID="{012568A3-89F6-4EE5-B807-B2ACEA8CF4B7}" presName="spaceRect" presStyleCnt="0"/>
      <dgm:spPr/>
    </dgm:pt>
    <dgm:pt modelId="{15852C36-52CF-433C-AFA6-153CF95AAE1C}" type="pres">
      <dgm:prSet presAssocID="{012568A3-89F6-4EE5-B807-B2ACEA8CF4B7}" presName="parTx" presStyleLbl="revTx" presStyleIdx="0" presStyleCnt="3">
        <dgm:presLayoutVars>
          <dgm:chMax val="0"/>
          <dgm:chPref val="0"/>
        </dgm:presLayoutVars>
      </dgm:prSet>
      <dgm:spPr/>
    </dgm:pt>
    <dgm:pt modelId="{55DAF345-D290-45F2-BF7E-13423B6084E6}" type="pres">
      <dgm:prSet presAssocID="{CC01FE06-5174-42DA-A5DC-AFC790B3C066}" presName="sibTrans" presStyleCnt="0"/>
      <dgm:spPr/>
    </dgm:pt>
    <dgm:pt modelId="{E56A9DCC-DD35-4C78-9111-C9AA6727760E}" type="pres">
      <dgm:prSet presAssocID="{F9A26156-9100-4EE4-9300-967BC646C466}" presName="compNode" presStyleCnt="0"/>
      <dgm:spPr/>
    </dgm:pt>
    <dgm:pt modelId="{FCC04155-91AF-4E61-95F6-3144EA4C6B79}" type="pres">
      <dgm:prSet presAssocID="{F9A26156-9100-4EE4-9300-967BC646C466}" presName="bgRect" presStyleLbl="bgShp" presStyleIdx="1" presStyleCnt="3"/>
      <dgm:spPr/>
    </dgm:pt>
    <dgm:pt modelId="{032EC901-0B93-4E80-8449-B4466B333923}" type="pres">
      <dgm:prSet presAssocID="{F9A26156-9100-4EE4-9300-967BC646C46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cket and shovel"/>
        </a:ext>
      </dgm:extLst>
    </dgm:pt>
    <dgm:pt modelId="{06361561-1B71-406A-94CB-E2D031478C64}" type="pres">
      <dgm:prSet presAssocID="{F9A26156-9100-4EE4-9300-967BC646C466}" presName="spaceRect" presStyleCnt="0"/>
      <dgm:spPr/>
    </dgm:pt>
    <dgm:pt modelId="{C5264E79-BD1E-4B00-92E8-7DEE1655B75B}" type="pres">
      <dgm:prSet presAssocID="{F9A26156-9100-4EE4-9300-967BC646C466}" presName="parTx" presStyleLbl="revTx" presStyleIdx="1" presStyleCnt="3">
        <dgm:presLayoutVars>
          <dgm:chMax val="0"/>
          <dgm:chPref val="0"/>
        </dgm:presLayoutVars>
      </dgm:prSet>
      <dgm:spPr/>
    </dgm:pt>
    <dgm:pt modelId="{BD013F0E-D47C-40F4-A6F6-32DEB8F2A019}" type="pres">
      <dgm:prSet presAssocID="{C8B1502B-C129-482F-BC95-FF5AEED25112}" presName="sibTrans" presStyleCnt="0"/>
      <dgm:spPr/>
    </dgm:pt>
    <dgm:pt modelId="{76F8880B-3836-4866-BCD3-45DEF5CDA334}" type="pres">
      <dgm:prSet presAssocID="{5729AEE2-BBD1-475D-8EDA-C83FED5E0421}" presName="compNode" presStyleCnt="0"/>
      <dgm:spPr/>
    </dgm:pt>
    <dgm:pt modelId="{2A49AAB4-010D-402E-905A-03325B92F6C5}" type="pres">
      <dgm:prSet presAssocID="{5729AEE2-BBD1-475D-8EDA-C83FED5E0421}" presName="bgRect" presStyleLbl="bgShp" presStyleIdx="2" presStyleCnt="3"/>
      <dgm:spPr/>
    </dgm:pt>
    <dgm:pt modelId="{ECB0F7A8-B100-4E1F-849C-B7CEAD7E9C50}" type="pres">
      <dgm:prSet presAssocID="{5729AEE2-BBD1-475D-8EDA-C83FED5E042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 Network"/>
        </a:ext>
      </dgm:extLst>
    </dgm:pt>
    <dgm:pt modelId="{61F44CCD-9D28-4FB3-B8A1-8E3B80B69770}" type="pres">
      <dgm:prSet presAssocID="{5729AEE2-BBD1-475D-8EDA-C83FED5E0421}" presName="spaceRect" presStyleCnt="0"/>
      <dgm:spPr/>
    </dgm:pt>
    <dgm:pt modelId="{1F1879D5-1D4A-4849-96A8-B948951569DC}" type="pres">
      <dgm:prSet presAssocID="{5729AEE2-BBD1-475D-8EDA-C83FED5E0421}" presName="parTx" presStyleLbl="revTx" presStyleIdx="2" presStyleCnt="3">
        <dgm:presLayoutVars>
          <dgm:chMax val="0"/>
          <dgm:chPref val="0"/>
        </dgm:presLayoutVars>
      </dgm:prSet>
      <dgm:spPr/>
    </dgm:pt>
  </dgm:ptLst>
  <dgm:cxnLst>
    <dgm:cxn modelId="{8B6F9532-161B-4EC6-9F1A-B0981958C2B9}" type="presOf" srcId="{4E279E1E-01EC-4887-8B5E-38F92640C74A}" destId="{6F8436C7-8B0A-41A7-890D-ED635D8A21E7}" srcOrd="0" destOrd="0" presId="urn:microsoft.com/office/officeart/2018/2/layout/IconVerticalSolidList"/>
    <dgm:cxn modelId="{BCD68F53-30C3-4680-9DC3-E834009FDCE7}" srcId="{4E279E1E-01EC-4887-8B5E-38F92640C74A}" destId="{5729AEE2-BBD1-475D-8EDA-C83FED5E0421}" srcOrd="2" destOrd="0" parTransId="{E4250150-F62E-4061-BDCD-C72A9D5F556B}" sibTransId="{054CD8D8-B4E9-4811-81E6-4AFDFA1CB05B}"/>
    <dgm:cxn modelId="{9F8D2B6F-91E0-4132-83BD-51B70572CC62}" type="presOf" srcId="{012568A3-89F6-4EE5-B807-B2ACEA8CF4B7}" destId="{15852C36-52CF-433C-AFA6-153CF95AAE1C}" srcOrd="0" destOrd="0" presId="urn:microsoft.com/office/officeart/2018/2/layout/IconVerticalSolidList"/>
    <dgm:cxn modelId="{4AEEC071-DF8F-4EB6-93CC-A7FA3994793C}" type="presOf" srcId="{F9A26156-9100-4EE4-9300-967BC646C466}" destId="{C5264E79-BD1E-4B00-92E8-7DEE1655B75B}" srcOrd="0" destOrd="0" presId="urn:microsoft.com/office/officeart/2018/2/layout/IconVerticalSolidList"/>
    <dgm:cxn modelId="{C556BC9C-9090-437F-8CF2-FD2FF1FF8AE1}" srcId="{4E279E1E-01EC-4887-8B5E-38F92640C74A}" destId="{F9A26156-9100-4EE4-9300-967BC646C466}" srcOrd="1" destOrd="0" parTransId="{D4987391-66D1-4879-8475-BC14FD8098AB}" sibTransId="{C8B1502B-C129-482F-BC95-FF5AEED25112}"/>
    <dgm:cxn modelId="{98BCAFA8-E734-4F94-A361-51385181443A}" type="presOf" srcId="{5729AEE2-BBD1-475D-8EDA-C83FED5E0421}" destId="{1F1879D5-1D4A-4849-96A8-B948951569DC}" srcOrd="0" destOrd="0" presId="urn:microsoft.com/office/officeart/2018/2/layout/IconVerticalSolidList"/>
    <dgm:cxn modelId="{F80EB3ED-A9A5-4BE1-94CB-BE47C6E7BB0B}" srcId="{4E279E1E-01EC-4887-8B5E-38F92640C74A}" destId="{012568A3-89F6-4EE5-B807-B2ACEA8CF4B7}" srcOrd="0" destOrd="0" parTransId="{157D3C67-D6A5-468E-B249-3A29285346BD}" sibTransId="{CC01FE06-5174-42DA-A5DC-AFC790B3C066}"/>
    <dgm:cxn modelId="{5F3E0EE9-329B-42D2-B5E7-E52FE2445526}" type="presParOf" srcId="{6F8436C7-8B0A-41A7-890D-ED635D8A21E7}" destId="{A3F8F289-E88C-4C1A-93F9-CC8FD8D2EF5C}" srcOrd="0" destOrd="0" presId="urn:microsoft.com/office/officeart/2018/2/layout/IconVerticalSolidList"/>
    <dgm:cxn modelId="{CC42739F-85C1-4033-A2FB-D3CC8FACEACF}" type="presParOf" srcId="{A3F8F289-E88C-4C1A-93F9-CC8FD8D2EF5C}" destId="{D8566162-07E1-402C-A817-C7758C7D09C7}" srcOrd="0" destOrd="0" presId="urn:microsoft.com/office/officeart/2018/2/layout/IconVerticalSolidList"/>
    <dgm:cxn modelId="{632A7D5C-4597-45AA-B345-DC95E8706E6D}" type="presParOf" srcId="{A3F8F289-E88C-4C1A-93F9-CC8FD8D2EF5C}" destId="{54009B71-C4EC-4220-8CBF-1FA01B59DAD3}" srcOrd="1" destOrd="0" presId="urn:microsoft.com/office/officeart/2018/2/layout/IconVerticalSolidList"/>
    <dgm:cxn modelId="{B4F9F0A5-F76E-4879-80F6-5C10CD2E79F7}" type="presParOf" srcId="{A3F8F289-E88C-4C1A-93F9-CC8FD8D2EF5C}" destId="{980DC951-6F61-49B4-8A55-9F5F2CCA82CD}" srcOrd="2" destOrd="0" presId="urn:microsoft.com/office/officeart/2018/2/layout/IconVerticalSolidList"/>
    <dgm:cxn modelId="{6D92AE26-817A-4F14-99A8-AAD176D479C9}" type="presParOf" srcId="{A3F8F289-E88C-4C1A-93F9-CC8FD8D2EF5C}" destId="{15852C36-52CF-433C-AFA6-153CF95AAE1C}" srcOrd="3" destOrd="0" presId="urn:microsoft.com/office/officeart/2018/2/layout/IconVerticalSolidList"/>
    <dgm:cxn modelId="{E41CDE54-7DEA-40D4-BECA-404E738D4828}" type="presParOf" srcId="{6F8436C7-8B0A-41A7-890D-ED635D8A21E7}" destId="{55DAF345-D290-45F2-BF7E-13423B6084E6}" srcOrd="1" destOrd="0" presId="urn:microsoft.com/office/officeart/2018/2/layout/IconVerticalSolidList"/>
    <dgm:cxn modelId="{F1BDCD34-D4DC-479C-9F5F-0880750B7E0F}" type="presParOf" srcId="{6F8436C7-8B0A-41A7-890D-ED635D8A21E7}" destId="{E56A9DCC-DD35-4C78-9111-C9AA6727760E}" srcOrd="2" destOrd="0" presId="urn:microsoft.com/office/officeart/2018/2/layout/IconVerticalSolidList"/>
    <dgm:cxn modelId="{44F3360A-E96B-4873-9576-96141198FA52}" type="presParOf" srcId="{E56A9DCC-DD35-4C78-9111-C9AA6727760E}" destId="{FCC04155-91AF-4E61-95F6-3144EA4C6B79}" srcOrd="0" destOrd="0" presId="urn:microsoft.com/office/officeart/2018/2/layout/IconVerticalSolidList"/>
    <dgm:cxn modelId="{9AF248C0-CE2A-45A6-95C0-A1EEE0819C20}" type="presParOf" srcId="{E56A9DCC-DD35-4C78-9111-C9AA6727760E}" destId="{032EC901-0B93-4E80-8449-B4466B333923}" srcOrd="1" destOrd="0" presId="urn:microsoft.com/office/officeart/2018/2/layout/IconVerticalSolidList"/>
    <dgm:cxn modelId="{4F0AB1BF-DD5F-4E96-B675-EE70F030D5B0}" type="presParOf" srcId="{E56A9DCC-DD35-4C78-9111-C9AA6727760E}" destId="{06361561-1B71-406A-94CB-E2D031478C64}" srcOrd="2" destOrd="0" presId="urn:microsoft.com/office/officeart/2018/2/layout/IconVerticalSolidList"/>
    <dgm:cxn modelId="{A3295F04-F068-4FC5-854C-734130A6CEF8}" type="presParOf" srcId="{E56A9DCC-DD35-4C78-9111-C9AA6727760E}" destId="{C5264E79-BD1E-4B00-92E8-7DEE1655B75B}" srcOrd="3" destOrd="0" presId="urn:microsoft.com/office/officeart/2018/2/layout/IconVerticalSolidList"/>
    <dgm:cxn modelId="{E0E8826B-7858-4EAA-98F2-721723C6DA88}" type="presParOf" srcId="{6F8436C7-8B0A-41A7-890D-ED635D8A21E7}" destId="{BD013F0E-D47C-40F4-A6F6-32DEB8F2A019}" srcOrd="3" destOrd="0" presId="urn:microsoft.com/office/officeart/2018/2/layout/IconVerticalSolidList"/>
    <dgm:cxn modelId="{78E9091C-1143-4A2B-80FA-6042E8999EDA}" type="presParOf" srcId="{6F8436C7-8B0A-41A7-890D-ED635D8A21E7}" destId="{76F8880B-3836-4866-BCD3-45DEF5CDA334}" srcOrd="4" destOrd="0" presId="urn:microsoft.com/office/officeart/2018/2/layout/IconVerticalSolidList"/>
    <dgm:cxn modelId="{F934510F-5369-4F39-986F-04450BECD155}" type="presParOf" srcId="{76F8880B-3836-4866-BCD3-45DEF5CDA334}" destId="{2A49AAB4-010D-402E-905A-03325B92F6C5}" srcOrd="0" destOrd="0" presId="urn:microsoft.com/office/officeart/2018/2/layout/IconVerticalSolidList"/>
    <dgm:cxn modelId="{C899F178-830E-4EF4-A750-2C3157CE5D41}" type="presParOf" srcId="{76F8880B-3836-4866-BCD3-45DEF5CDA334}" destId="{ECB0F7A8-B100-4E1F-849C-B7CEAD7E9C50}" srcOrd="1" destOrd="0" presId="urn:microsoft.com/office/officeart/2018/2/layout/IconVerticalSolidList"/>
    <dgm:cxn modelId="{FB1B6F75-91B1-48A5-AB73-1AB68C8136FC}" type="presParOf" srcId="{76F8880B-3836-4866-BCD3-45DEF5CDA334}" destId="{61F44CCD-9D28-4FB3-B8A1-8E3B80B69770}" srcOrd="2" destOrd="0" presId="urn:microsoft.com/office/officeart/2018/2/layout/IconVerticalSolidList"/>
    <dgm:cxn modelId="{B8928CCD-3863-4E29-B7A9-B45A42D648E3}" type="presParOf" srcId="{76F8880B-3836-4866-BCD3-45DEF5CDA334}" destId="{1F1879D5-1D4A-4849-96A8-B948951569D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507A2A-CFD5-4273-B642-421AF35DFD0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1DC0CDE-E754-41B8-9CE3-EBA9E02AE151}">
      <dgm:prSet/>
      <dgm:spPr/>
      <dgm:t>
        <a:bodyPr/>
        <a:lstStyle/>
        <a:p>
          <a:r>
            <a:rPr lang="en-GB"/>
            <a:t>There were discussion activities on subjects among educators and learners where listening and talking were balanced by appropriate moderation.</a:t>
          </a:r>
          <a:endParaRPr lang="en-US"/>
        </a:p>
      </dgm:t>
    </dgm:pt>
    <dgm:pt modelId="{B8A3054A-B856-4DBC-8FFB-986368A41859}" type="parTrans" cxnId="{D268D990-52BC-456D-8F83-DF33EB917E64}">
      <dgm:prSet/>
      <dgm:spPr/>
      <dgm:t>
        <a:bodyPr/>
        <a:lstStyle/>
        <a:p>
          <a:endParaRPr lang="en-US"/>
        </a:p>
      </dgm:t>
    </dgm:pt>
    <dgm:pt modelId="{DAD11D37-33E7-4F7D-9FFC-9BF069DF01CA}" type="sibTrans" cxnId="{D268D990-52BC-456D-8F83-DF33EB917E64}">
      <dgm:prSet/>
      <dgm:spPr/>
      <dgm:t>
        <a:bodyPr/>
        <a:lstStyle/>
        <a:p>
          <a:endParaRPr lang="en-US"/>
        </a:p>
      </dgm:t>
    </dgm:pt>
    <dgm:pt modelId="{917D1EC7-0B45-4989-B8A4-2533433FA9F6}">
      <dgm:prSet/>
      <dgm:spPr/>
      <dgm:t>
        <a:bodyPr/>
        <a:lstStyle/>
        <a:p>
          <a:r>
            <a:rPr lang="en-GB"/>
            <a:t>The debriefings were structured according to all four steps of the learning cycle; experience, reflect, think, act.</a:t>
          </a:r>
          <a:endParaRPr lang="en-US"/>
        </a:p>
      </dgm:t>
    </dgm:pt>
    <dgm:pt modelId="{4839C09A-5B8B-45FD-9CDD-869B70C42C09}" type="parTrans" cxnId="{DF70767F-BB3E-4739-9F5B-0DE400643D88}">
      <dgm:prSet/>
      <dgm:spPr/>
      <dgm:t>
        <a:bodyPr/>
        <a:lstStyle/>
        <a:p>
          <a:endParaRPr lang="en-US"/>
        </a:p>
      </dgm:t>
    </dgm:pt>
    <dgm:pt modelId="{B56B00DD-F9A9-424D-8023-1AEBC51BAACB}" type="sibTrans" cxnId="{DF70767F-BB3E-4739-9F5B-0DE400643D88}">
      <dgm:prSet/>
      <dgm:spPr/>
      <dgm:t>
        <a:bodyPr/>
        <a:lstStyle/>
        <a:p>
          <a:endParaRPr lang="en-US"/>
        </a:p>
      </dgm:t>
    </dgm:pt>
    <dgm:pt modelId="{260716E5-19E9-45DE-8E81-0F87B6D58EC7}">
      <dgm:prSet/>
      <dgm:spPr/>
      <dgm:t>
        <a:bodyPr/>
        <a:lstStyle/>
        <a:p>
          <a:r>
            <a:rPr lang="en-GB"/>
            <a:t>All conversations during the program were connected by the educator and the educator facilitated the organic development of conversations according to both interests of the learners and the subject-matter.</a:t>
          </a:r>
          <a:endParaRPr lang="en-US"/>
        </a:p>
      </dgm:t>
    </dgm:pt>
    <dgm:pt modelId="{E9A846AE-1618-4AE4-83D5-C3570512B19E}" type="parTrans" cxnId="{B828D605-1894-4E0F-BFEF-64985781EEC8}">
      <dgm:prSet/>
      <dgm:spPr/>
      <dgm:t>
        <a:bodyPr/>
        <a:lstStyle/>
        <a:p>
          <a:endParaRPr lang="en-US"/>
        </a:p>
      </dgm:t>
    </dgm:pt>
    <dgm:pt modelId="{DD637FE3-35C9-4761-8375-8F9DF282ACE4}" type="sibTrans" cxnId="{B828D605-1894-4E0F-BFEF-64985781EEC8}">
      <dgm:prSet/>
      <dgm:spPr/>
      <dgm:t>
        <a:bodyPr/>
        <a:lstStyle/>
        <a:p>
          <a:endParaRPr lang="en-US"/>
        </a:p>
      </dgm:t>
    </dgm:pt>
    <dgm:pt modelId="{BAF02C85-7C1C-481E-B994-252578BDCA25}" type="pres">
      <dgm:prSet presAssocID="{CB507A2A-CFD5-4273-B642-421AF35DFD04}" presName="root" presStyleCnt="0">
        <dgm:presLayoutVars>
          <dgm:dir/>
          <dgm:resizeHandles val="exact"/>
        </dgm:presLayoutVars>
      </dgm:prSet>
      <dgm:spPr/>
    </dgm:pt>
    <dgm:pt modelId="{53A49A0F-BD5E-4C65-83C3-1A0A421DF4B7}" type="pres">
      <dgm:prSet presAssocID="{41DC0CDE-E754-41B8-9CE3-EBA9E02AE151}" presName="compNode" presStyleCnt="0"/>
      <dgm:spPr/>
    </dgm:pt>
    <dgm:pt modelId="{7055870C-BE72-4928-A69B-577FC5C648F2}" type="pres">
      <dgm:prSet presAssocID="{41DC0CDE-E754-41B8-9CE3-EBA9E02AE151}" presName="bgRect" presStyleLbl="bgShp" presStyleIdx="0" presStyleCnt="3"/>
      <dgm:spPr/>
    </dgm:pt>
    <dgm:pt modelId="{2BF2DB99-7D8A-45BE-8B6A-C00A9971D5F9}" type="pres">
      <dgm:prSet presAssocID="{41DC0CDE-E754-41B8-9CE3-EBA9E02AE15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581A36AF-E199-46D0-91BC-D6A92EABA30F}" type="pres">
      <dgm:prSet presAssocID="{41DC0CDE-E754-41B8-9CE3-EBA9E02AE151}" presName="spaceRect" presStyleCnt="0"/>
      <dgm:spPr/>
    </dgm:pt>
    <dgm:pt modelId="{10C4D809-F97E-4D72-AD09-936494AA67B8}" type="pres">
      <dgm:prSet presAssocID="{41DC0CDE-E754-41B8-9CE3-EBA9E02AE151}" presName="parTx" presStyleLbl="revTx" presStyleIdx="0" presStyleCnt="3">
        <dgm:presLayoutVars>
          <dgm:chMax val="0"/>
          <dgm:chPref val="0"/>
        </dgm:presLayoutVars>
      </dgm:prSet>
      <dgm:spPr/>
    </dgm:pt>
    <dgm:pt modelId="{B6EAE35B-182E-4284-AB91-9CE65EC4096F}" type="pres">
      <dgm:prSet presAssocID="{DAD11D37-33E7-4F7D-9FFC-9BF069DF01CA}" presName="sibTrans" presStyleCnt="0"/>
      <dgm:spPr/>
    </dgm:pt>
    <dgm:pt modelId="{0D6DB65B-7E6D-4476-A8FB-E769F170E3B7}" type="pres">
      <dgm:prSet presAssocID="{917D1EC7-0B45-4989-B8A4-2533433FA9F6}" presName="compNode" presStyleCnt="0"/>
      <dgm:spPr/>
    </dgm:pt>
    <dgm:pt modelId="{50C48922-83F4-4404-AA75-4B8583F7D173}" type="pres">
      <dgm:prSet presAssocID="{917D1EC7-0B45-4989-B8A4-2533433FA9F6}" presName="bgRect" presStyleLbl="bgShp" presStyleIdx="1" presStyleCnt="3"/>
      <dgm:spPr/>
    </dgm:pt>
    <dgm:pt modelId="{E9ECD240-BB77-4C43-B85B-31AADA32C89E}" type="pres">
      <dgm:prSet presAssocID="{917D1EC7-0B45-4989-B8A4-2533433FA9F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 Bulb and Gear"/>
        </a:ext>
      </dgm:extLst>
    </dgm:pt>
    <dgm:pt modelId="{61AF24B2-DA05-4ED9-A004-FE4FDE77626A}" type="pres">
      <dgm:prSet presAssocID="{917D1EC7-0B45-4989-B8A4-2533433FA9F6}" presName="spaceRect" presStyleCnt="0"/>
      <dgm:spPr/>
    </dgm:pt>
    <dgm:pt modelId="{8111897A-0770-4ED1-AB6A-BA73822E73F4}" type="pres">
      <dgm:prSet presAssocID="{917D1EC7-0B45-4989-B8A4-2533433FA9F6}" presName="parTx" presStyleLbl="revTx" presStyleIdx="1" presStyleCnt="3">
        <dgm:presLayoutVars>
          <dgm:chMax val="0"/>
          <dgm:chPref val="0"/>
        </dgm:presLayoutVars>
      </dgm:prSet>
      <dgm:spPr/>
    </dgm:pt>
    <dgm:pt modelId="{0289634F-0BDB-4B5C-9AE7-D56D9691B0A9}" type="pres">
      <dgm:prSet presAssocID="{B56B00DD-F9A9-424D-8023-1AEBC51BAACB}" presName="sibTrans" presStyleCnt="0"/>
      <dgm:spPr/>
    </dgm:pt>
    <dgm:pt modelId="{8D1FA6A9-D05B-4BC2-88E5-F63D131B8760}" type="pres">
      <dgm:prSet presAssocID="{260716E5-19E9-45DE-8E81-0F87B6D58EC7}" presName="compNode" presStyleCnt="0"/>
      <dgm:spPr/>
    </dgm:pt>
    <dgm:pt modelId="{4A915B8F-DBF6-4301-8995-3CF8A42B7588}" type="pres">
      <dgm:prSet presAssocID="{260716E5-19E9-45DE-8E81-0F87B6D58EC7}" presName="bgRect" presStyleLbl="bgShp" presStyleIdx="2" presStyleCnt="3"/>
      <dgm:spPr/>
    </dgm:pt>
    <dgm:pt modelId="{DF5BBCBE-F2B8-45B7-8760-A6D0BBE6D515}" type="pres">
      <dgm:prSet presAssocID="{260716E5-19E9-45DE-8E81-0F87B6D58EC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 Network"/>
        </a:ext>
      </dgm:extLst>
    </dgm:pt>
    <dgm:pt modelId="{F7BCADCE-2878-4265-A4C8-767987FD0E76}" type="pres">
      <dgm:prSet presAssocID="{260716E5-19E9-45DE-8E81-0F87B6D58EC7}" presName="spaceRect" presStyleCnt="0"/>
      <dgm:spPr/>
    </dgm:pt>
    <dgm:pt modelId="{005D3882-9568-4966-B87B-5574FDF4BD64}" type="pres">
      <dgm:prSet presAssocID="{260716E5-19E9-45DE-8E81-0F87B6D58EC7}" presName="parTx" presStyleLbl="revTx" presStyleIdx="2" presStyleCnt="3">
        <dgm:presLayoutVars>
          <dgm:chMax val="0"/>
          <dgm:chPref val="0"/>
        </dgm:presLayoutVars>
      </dgm:prSet>
      <dgm:spPr/>
    </dgm:pt>
  </dgm:ptLst>
  <dgm:cxnLst>
    <dgm:cxn modelId="{B828D605-1894-4E0F-BFEF-64985781EEC8}" srcId="{CB507A2A-CFD5-4273-B642-421AF35DFD04}" destId="{260716E5-19E9-45DE-8E81-0F87B6D58EC7}" srcOrd="2" destOrd="0" parTransId="{E9A846AE-1618-4AE4-83D5-C3570512B19E}" sibTransId="{DD637FE3-35C9-4761-8375-8F9DF282ACE4}"/>
    <dgm:cxn modelId="{146B3206-BA78-4950-875D-30E04786996A}" type="presOf" srcId="{41DC0CDE-E754-41B8-9CE3-EBA9E02AE151}" destId="{10C4D809-F97E-4D72-AD09-936494AA67B8}" srcOrd="0" destOrd="0" presId="urn:microsoft.com/office/officeart/2018/2/layout/IconVerticalSolidList"/>
    <dgm:cxn modelId="{D7764B26-4575-415E-A204-2216E7128C00}" type="presOf" srcId="{260716E5-19E9-45DE-8E81-0F87B6D58EC7}" destId="{005D3882-9568-4966-B87B-5574FDF4BD64}" srcOrd="0" destOrd="0" presId="urn:microsoft.com/office/officeart/2018/2/layout/IconVerticalSolidList"/>
    <dgm:cxn modelId="{3BB31C28-20A0-434E-A4E9-3132524A5C00}" type="presOf" srcId="{917D1EC7-0B45-4989-B8A4-2533433FA9F6}" destId="{8111897A-0770-4ED1-AB6A-BA73822E73F4}" srcOrd="0" destOrd="0" presId="urn:microsoft.com/office/officeart/2018/2/layout/IconVerticalSolidList"/>
    <dgm:cxn modelId="{DF70767F-BB3E-4739-9F5B-0DE400643D88}" srcId="{CB507A2A-CFD5-4273-B642-421AF35DFD04}" destId="{917D1EC7-0B45-4989-B8A4-2533433FA9F6}" srcOrd="1" destOrd="0" parTransId="{4839C09A-5B8B-45FD-9CDD-869B70C42C09}" sibTransId="{B56B00DD-F9A9-424D-8023-1AEBC51BAACB}"/>
    <dgm:cxn modelId="{D268D990-52BC-456D-8F83-DF33EB917E64}" srcId="{CB507A2A-CFD5-4273-B642-421AF35DFD04}" destId="{41DC0CDE-E754-41B8-9CE3-EBA9E02AE151}" srcOrd="0" destOrd="0" parTransId="{B8A3054A-B856-4DBC-8FFB-986368A41859}" sibTransId="{DAD11D37-33E7-4F7D-9FFC-9BF069DF01CA}"/>
    <dgm:cxn modelId="{8D95E8CA-1321-4CE6-A7CE-29C2B695D23F}" type="presOf" srcId="{CB507A2A-CFD5-4273-B642-421AF35DFD04}" destId="{BAF02C85-7C1C-481E-B994-252578BDCA25}" srcOrd="0" destOrd="0" presId="urn:microsoft.com/office/officeart/2018/2/layout/IconVerticalSolidList"/>
    <dgm:cxn modelId="{8757C8FC-DFFE-4DF0-AB49-A6F1F81C31A7}" type="presParOf" srcId="{BAF02C85-7C1C-481E-B994-252578BDCA25}" destId="{53A49A0F-BD5E-4C65-83C3-1A0A421DF4B7}" srcOrd="0" destOrd="0" presId="urn:microsoft.com/office/officeart/2018/2/layout/IconVerticalSolidList"/>
    <dgm:cxn modelId="{F7B52D92-0456-4E03-8F4D-67FCEB6D6BF8}" type="presParOf" srcId="{53A49A0F-BD5E-4C65-83C3-1A0A421DF4B7}" destId="{7055870C-BE72-4928-A69B-577FC5C648F2}" srcOrd="0" destOrd="0" presId="urn:microsoft.com/office/officeart/2018/2/layout/IconVerticalSolidList"/>
    <dgm:cxn modelId="{ED838DF1-E169-4E5C-B60A-05DFD53DD4C0}" type="presParOf" srcId="{53A49A0F-BD5E-4C65-83C3-1A0A421DF4B7}" destId="{2BF2DB99-7D8A-45BE-8B6A-C00A9971D5F9}" srcOrd="1" destOrd="0" presId="urn:microsoft.com/office/officeart/2018/2/layout/IconVerticalSolidList"/>
    <dgm:cxn modelId="{1CA5D5CF-83F3-4CF6-85A1-A8AFC59AF2AE}" type="presParOf" srcId="{53A49A0F-BD5E-4C65-83C3-1A0A421DF4B7}" destId="{581A36AF-E199-46D0-91BC-D6A92EABA30F}" srcOrd="2" destOrd="0" presId="urn:microsoft.com/office/officeart/2018/2/layout/IconVerticalSolidList"/>
    <dgm:cxn modelId="{12C51C72-DB7D-47FD-B0F7-17BE47BAA688}" type="presParOf" srcId="{53A49A0F-BD5E-4C65-83C3-1A0A421DF4B7}" destId="{10C4D809-F97E-4D72-AD09-936494AA67B8}" srcOrd="3" destOrd="0" presId="urn:microsoft.com/office/officeart/2018/2/layout/IconVerticalSolidList"/>
    <dgm:cxn modelId="{5C264DAE-9EA1-4B8B-8591-68342DE4334C}" type="presParOf" srcId="{BAF02C85-7C1C-481E-B994-252578BDCA25}" destId="{B6EAE35B-182E-4284-AB91-9CE65EC4096F}" srcOrd="1" destOrd="0" presId="urn:microsoft.com/office/officeart/2018/2/layout/IconVerticalSolidList"/>
    <dgm:cxn modelId="{3D9BF6E8-D1EF-43F3-86A7-8EA6A7DC3283}" type="presParOf" srcId="{BAF02C85-7C1C-481E-B994-252578BDCA25}" destId="{0D6DB65B-7E6D-4476-A8FB-E769F170E3B7}" srcOrd="2" destOrd="0" presId="urn:microsoft.com/office/officeart/2018/2/layout/IconVerticalSolidList"/>
    <dgm:cxn modelId="{2003DA45-4CFA-4984-AAA7-263B6FC3F1EE}" type="presParOf" srcId="{0D6DB65B-7E6D-4476-A8FB-E769F170E3B7}" destId="{50C48922-83F4-4404-AA75-4B8583F7D173}" srcOrd="0" destOrd="0" presId="urn:microsoft.com/office/officeart/2018/2/layout/IconVerticalSolidList"/>
    <dgm:cxn modelId="{BA852358-9E1E-4C61-8353-ECF2D5C179AD}" type="presParOf" srcId="{0D6DB65B-7E6D-4476-A8FB-E769F170E3B7}" destId="{E9ECD240-BB77-4C43-B85B-31AADA32C89E}" srcOrd="1" destOrd="0" presId="urn:microsoft.com/office/officeart/2018/2/layout/IconVerticalSolidList"/>
    <dgm:cxn modelId="{61CB9201-98BE-49BD-86E3-6EDF5ADAE5A5}" type="presParOf" srcId="{0D6DB65B-7E6D-4476-A8FB-E769F170E3B7}" destId="{61AF24B2-DA05-4ED9-A004-FE4FDE77626A}" srcOrd="2" destOrd="0" presId="urn:microsoft.com/office/officeart/2018/2/layout/IconVerticalSolidList"/>
    <dgm:cxn modelId="{C630C363-222B-46EE-A7DD-B332AA738227}" type="presParOf" srcId="{0D6DB65B-7E6D-4476-A8FB-E769F170E3B7}" destId="{8111897A-0770-4ED1-AB6A-BA73822E73F4}" srcOrd="3" destOrd="0" presId="urn:microsoft.com/office/officeart/2018/2/layout/IconVerticalSolidList"/>
    <dgm:cxn modelId="{1AB6CFD2-0425-456B-A1DE-1D76AE3ECE5A}" type="presParOf" srcId="{BAF02C85-7C1C-481E-B994-252578BDCA25}" destId="{0289634F-0BDB-4B5C-9AE7-D56D9691B0A9}" srcOrd="3" destOrd="0" presId="urn:microsoft.com/office/officeart/2018/2/layout/IconVerticalSolidList"/>
    <dgm:cxn modelId="{BA06AB62-D74A-497D-8332-8CD168AA5335}" type="presParOf" srcId="{BAF02C85-7C1C-481E-B994-252578BDCA25}" destId="{8D1FA6A9-D05B-4BC2-88E5-F63D131B8760}" srcOrd="4" destOrd="0" presId="urn:microsoft.com/office/officeart/2018/2/layout/IconVerticalSolidList"/>
    <dgm:cxn modelId="{A5793455-5F9D-4A3C-BD16-49223D558865}" type="presParOf" srcId="{8D1FA6A9-D05B-4BC2-88E5-F63D131B8760}" destId="{4A915B8F-DBF6-4301-8995-3CF8A42B7588}" srcOrd="0" destOrd="0" presId="urn:microsoft.com/office/officeart/2018/2/layout/IconVerticalSolidList"/>
    <dgm:cxn modelId="{D528E4E3-DB04-44CC-A69F-D73922DED982}" type="presParOf" srcId="{8D1FA6A9-D05B-4BC2-88E5-F63D131B8760}" destId="{DF5BBCBE-F2B8-45B7-8760-A6D0BBE6D515}" srcOrd="1" destOrd="0" presId="urn:microsoft.com/office/officeart/2018/2/layout/IconVerticalSolidList"/>
    <dgm:cxn modelId="{9FD314BF-38B0-43B6-BE72-281C8CE98B0A}" type="presParOf" srcId="{8D1FA6A9-D05B-4BC2-88E5-F63D131B8760}" destId="{F7BCADCE-2878-4265-A4C8-767987FD0E76}" srcOrd="2" destOrd="0" presId="urn:microsoft.com/office/officeart/2018/2/layout/IconVerticalSolidList"/>
    <dgm:cxn modelId="{3785836B-792C-420D-B6CB-8281A6E3A841}" type="presParOf" srcId="{8D1FA6A9-D05B-4BC2-88E5-F63D131B8760}" destId="{005D3882-9568-4966-B87B-5574FDF4BD6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62C9D14-D1F6-4A9F-A03E-68F2A4EE0BE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9A03ED3-9655-4169-9597-6ABC15D46C5B}">
      <dgm:prSet/>
      <dgm:spPr/>
      <dgm:t>
        <a:bodyPr/>
        <a:lstStyle/>
        <a:p>
          <a:r>
            <a:rPr lang="en-GB"/>
            <a:t>There were sharing activities to reveal the learners' stereotypical thoughts on the subjects about themselves and about others and listen-discover others' different point of views. The learners had space to critically think and reflect about those different point of views.</a:t>
          </a:r>
          <a:endParaRPr lang="en-US"/>
        </a:p>
      </dgm:t>
    </dgm:pt>
    <dgm:pt modelId="{8042F8ED-D885-400D-BDA7-6CCD437C27DE}" type="parTrans" cxnId="{AFECBC32-50F3-4D61-8F7A-DC262B5D017A}">
      <dgm:prSet/>
      <dgm:spPr/>
      <dgm:t>
        <a:bodyPr/>
        <a:lstStyle/>
        <a:p>
          <a:endParaRPr lang="en-US"/>
        </a:p>
      </dgm:t>
    </dgm:pt>
    <dgm:pt modelId="{C2D9BDCC-B3D8-4BBB-8C09-38F2CB98813D}" type="sibTrans" cxnId="{AFECBC32-50F3-4D61-8F7A-DC262B5D017A}">
      <dgm:prSet/>
      <dgm:spPr/>
      <dgm:t>
        <a:bodyPr/>
        <a:lstStyle/>
        <a:p>
          <a:endParaRPr lang="en-US"/>
        </a:p>
      </dgm:t>
    </dgm:pt>
    <dgm:pt modelId="{94A8AD86-2D03-4E0D-9F35-6AC831DFF1EF}">
      <dgm:prSet/>
      <dgm:spPr/>
      <dgm:t>
        <a:bodyPr/>
        <a:lstStyle/>
        <a:p>
          <a:r>
            <a:rPr lang="en-GB"/>
            <a:t>There were debate activities where the learners challenge their arguments and analyze the disagreements in details. The learners had space to critically re-think about their assumptions.</a:t>
          </a:r>
          <a:endParaRPr lang="en-US"/>
        </a:p>
      </dgm:t>
    </dgm:pt>
    <dgm:pt modelId="{C41F094D-FE35-4C71-90C3-28596B188B4A}" type="parTrans" cxnId="{96E046F5-24E9-482D-8021-10B8ECB87B41}">
      <dgm:prSet/>
      <dgm:spPr/>
      <dgm:t>
        <a:bodyPr/>
        <a:lstStyle/>
        <a:p>
          <a:endParaRPr lang="en-US"/>
        </a:p>
      </dgm:t>
    </dgm:pt>
    <dgm:pt modelId="{14A5E8F3-D39A-4DD9-81D7-6F33484B6C8A}" type="sibTrans" cxnId="{96E046F5-24E9-482D-8021-10B8ECB87B41}">
      <dgm:prSet/>
      <dgm:spPr/>
      <dgm:t>
        <a:bodyPr/>
        <a:lstStyle/>
        <a:p>
          <a:endParaRPr lang="en-US"/>
        </a:p>
      </dgm:t>
    </dgm:pt>
    <dgm:pt modelId="{FD2021E3-E3F4-4DFE-818A-F8369E87D231}">
      <dgm:prSet/>
      <dgm:spPr/>
      <dgm:t>
        <a:bodyPr/>
        <a:lstStyle/>
        <a:p>
          <a:r>
            <a:rPr lang="en-GB"/>
            <a:t>There were activities for the learners where they try to use alternative approaches and point of views. They had space to reflect on their experience of dealing with ambiguity and the relativism and they had opportunity to structure their own learning about which subjects they will research more.</a:t>
          </a:r>
          <a:endParaRPr lang="en-US"/>
        </a:p>
      </dgm:t>
    </dgm:pt>
    <dgm:pt modelId="{7CBF17C5-601A-498A-8259-C97D57D06AE0}" type="parTrans" cxnId="{EF291E36-304F-4956-946A-5A4C2ACCF63D}">
      <dgm:prSet/>
      <dgm:spPr/>
      <dgm:t>
        <a:bodyPr/>
        <a:lstStyle/>
        <a:p>
          <a:endParaRPr lang="en-US"/>
        </a:p>
      </dgm:t>
    </dgm:pt>
    <dgm:pt modelId="{05E6F80C-4076-41C3-89A5-0D68C5E7D569}" type="sibTrans" cxnId="{EF291E36-304F-4956-946A-5A4C2ACCF63D}">
      <dgm:prSet/>
      <dgm:spPr/>
      <dgm:t>
        <a:bodyPr/>
        <a:lstStyle/>
        <a:p>
          <a:endParaRPr lang="en-US"/>
        </a:p>
      </dgm:t>
    </dgm:pt>
    <dgm:pt modelId="{4918A81E-A36A-42D1-882F-C91175FE489E}" type="pres">
      <dgm:prSet presAssocID="{662C9D14-D1F6-4A9F-A03E-68F2A4EE0BEF}" presName="root" presStyleCnt="0">
        <dgm:presLayoutVars>
          <dgm:dir/>
          <dgm:resizeHandles val="exact"/>
        </dgm:presLayoutVars>
      </dgm:prSet>
      <dgm:spPr/>
    </dgm:pt>
    <dgm:pt modelId="{41E3AB55-65C6-4B39-A112-1EE2CC5E4DEE}" type="pres">
      <dgm:prSet presAssocID="{69A03ED3-9655-4169-9597-6ABC15D46C5B}" presName="compNode" presStyleCnt="0"/>
      <dgm:spPr/>
    </dgm:pt>
    <dgm:pt modelId="{16ABA483-70E7-430D-BD7A-9ACEAF146837}" type="pres">
      <dgm:prSet presAssocID="{69A03ED3-9655-4169-9597-6ABC15D46C5B}" presName="bgRect" presStyleLbl="bgShp" presStyleIdx="0" presStyleCnt="3"/>
      <dgm:spPr/>
    </dgm:pt>
    <dgm:pt modelId="{24E3A278-E58F-4354-A10F-CA0A8E6B2479}" type="pres">
      <dgm:prSet presAssocID="{69A03ED3-9655-4169-9597-6ABC15D46C5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Brainstorm"/>
        </a:ext>
      </dgm:extLst>
    </dgm:pt>
    <dgm:pt modelId="{59368E52-1B91-4296-81A0-CC28EA389209}" type="pres">
      <dgm:prSet presAssocID="{69A03ED3-9655-4169-9597-6ABC15D46C5B}" presName="spaceRect" presStyleCnt="0"/>
      <dgm:spPr/>
    </dgm:pt>
    <dgm:pt modelId="{B449DA31-03EE-4A15-9677-84A67AEEFBF9}" type="pres">
      <dgm:prSet presAssocID="{69A03ED3-9655-4169-9597-6ABC15D46C5B}" presName="parTx" presStyleLbl="revTx" presStyleIdx="0" presStyleCnt="3">
        <dgm:presLayoutVars>
          <dgm:chMax val="0"/>
          <dgm:chPref val="0"/>
        </dgm:presLayoutVars>
      </dgm:prSet>
      <dgm:spPr/>
    </dgm:pt>
    <dgm:pt modelId="{ED366553-5CFA-4AAD-AB68-0FFDF56F3BA1}" type="pres">
      <dgm:prSet presAssocID="{C2D9BDCC-B3D8-4BBB-8C09-38F2CB98813D}" presName="sibTrans" presStyleCnt="0"/>
      <dgm:spPr/>
    </dgm:pt>
    <dgm:pt modelId="{51A55373-EFF0-44FA-9120-86DAE9D16E4E}" type="pres">
      <dgm:prSet presAssocID="{94A8AD86-2D03-4E0D-9F35-6AC831DFF1EF}" presName="compNode" presStyleCnt="0"/>
      <dgm:spPr/>
    </dgm:pt>
    <dgm:pt modelId="{7E399BB7-534A-4F5C-A80B-1C62C88C4B7C}" type="pres">
      <dgm:prSet presAssocID="{94A8AD86-2D03-4E0D-9F35-6AC831DFF1EF}" presName="bgRect" presStyleLbl="bgShp" presStyleIdx="1" presStyleCnt="3"/>
      <dgm:spPr/>
    </dgm:pt>
    <dgm:pt modelId="{31A4FDD6-7F13-4832-AAA7-A2C005193B4D}" type="pres">
      <dgm:prSet presAssocID="{94A8AD86-2D03-4E0D-9F35-6AC831DFF1E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rson with Idea"/>
        </a:ext>
      </dgm:extLst>
    </dgm:pt>
    <dgm:pt modelId="{4C4D0239-6BC6-4B63-9D31-EDE2331CF2A4}" type="pres">
      <dgm:prSet presAssocID="{94A8AD86-2D03-4E0D-9F35-6AC831DFF1EF}" presName="spaceRect" presStyleCnt="0"/>
      <dgm:spPr/>
    </dgm:pt>
    <dgm:pt modelId="{E258E072-71FD-4EC1-BA63-D0DEEFFF6996}" type="pres">
      <dgm:prSet presAssocID="{94A8AD86-2D03-4E0D-9F35-6AC831DFF1EF}" presName="parTx" presStyleLbl="revTx" presStyleIdx="1" presStyleCnt="3">
        <dgm:presLayoutVars>
          <dgm:chMax val="0"/>
          <dgm:chPref val="0"/>
        </dgm:presLayoutVars>
      </dgm:prSet>
      <dgm:spPr/>
    </dgm:pt>
    <dgm:pt modelId="{E379F80A-5CD2-45AD-A7E9-3AE1DFF60184}" type="pres">
      <dgm:prSet presAssocID="{14A5E8F3-D39A-4DD9-81D7-6F33484B6C8A}" presName="sibTrans" presStyleCnt="0"/>
      <dgm:spPr/>
    </dgm:pt>
    <dgm:pt modelId="{9E468ECD-7FEF-4624-9E1A-B09FB957212D}" type="pres">
      <dgm:prSet presAssocID="{FD2021E3-E3F4-4DFE-818A-F8369E87D231}" presName="compNode" presStyleCnt="0"/>
      <dgm:spPr/>
    </dgm:pt>
    <dgm:pt modelId="{A5C85D65-9DD1-4C13-8B3F-63C8A269EB30}" type="pres">
      <dgm:prSet presAssocID="{FD2021E3-E3F4-4DFE-818A-F8369E87D231}" presName="bgRect" presStyleLbl="bgShp" presStyleIdx="2" presStyleCnt="3"/>
      <dgm:spPr/>
    </dgm:pt>
    <dgm:pt modelId="{EA80E87A-5688-478D-84AC-05AC8CCB69FC}" type="pres">
      <dgm:prSet presAssocID="{FD2021E3-E3F4-4DFE-818A-F8369E87D23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8C664284-225B-46F1-8796-E1C8822B4B2D}" type="pres">
      <dgm:prSet presAssocID="{FD2021E3-E3F4-4DFE-818A-F8369E87D231}" presName="spaceRect" presStyleCnt="0"/>
      <dgm:spPr/>
    </dgm:pt>
    <dgm:pt modelId="{73BFF2F9-D76D-4EA2-8C6E-8DC7615E72D0}" type="pres">
      <dgm:prSet presAssocID="{FD2021E3-E3F4-4DFE-818A-F8369E87D231}" presName="parTx" presStyleLbl="revTx" presStyleIdx="2" presStyleCnt="3">
        <dgm:presLayoutVars>
          <dgm:chMax val="0"/>
          <dgm:chPref val="0"/>
        </dgm:presLayoutVars>
      </dgm:prSet>
      <dgm:spPr/>
    </dgm:pt>
  </dgm:ptLst>
  <dgm:cxnLst>
    <dgm:cxn modelId="{AFECBC32-50F3-4D61-8F7A-DC262B5D017A}" srcId="{662C9D14-D1F6-4A9F-A03E-68F2A4EE0BEF}" destId="{69A03ED3-9655-4169-9597-6ABC15D46C5B}" srcOrd="0" destOrd="0" parTransId="{8042F8ED-D885-400D-BDA7-6CCD437C27DE}" sibTransId="{C2D9BDCC-B3D8-4BBB-8C09-38F2CB98813D}"/>
    <dgm:cxn modelId="{EF291E36-304F-4956-946A-5A4C2ACCF63D}" srcId="{662C9D14-D1F6-4A9F-A03E-68F2A4EE0BEF}" destId="{FD2021E3-E3F4-4DFE-818A-F8369E87D231}" srcOrd="2" destOrd="0" parTransId="{7CBF17C5-601A-498A-8259-C97D57D06AE0}" sibTransId="{05E6F80C-4076-41C3-89A5-0D68C5E7D569}"/>
    <dgm:cxn modelId="{5E099955-2760-459F-AB52-8706B2063ADD}" type="presOf" srcId="{662C9D14-D1F6-4A9F-A03E-68F2A4EE0BEF}" destId="{4918A81E-A36A-42D1-882F-C91175FE489E}" srcOrd="0" destOrd="0" presId="urn:microsoft.com/office/officeart/2018/2/layout/IconVerticalSolidList"/>
    <dgm:cxn modelId="{FAC21B75-7BAA-468C-A640-C84DEFB84E55}" type="presOf" srcId="{69A03ED3-9655-4169-9597-6ABC15D46C5B}" destId="{B449DA31-03EE-4A15-9677-84A67AEEFBF9}" srcOrd="0" destOrd="0" presId="urn:microsoft.com/office/officeart/2018/2/layout/IconVerticalSolidList"/>
    <dgm:cxn modelId="{217E6790-DC62-4355-96F3-3F8B3945970F}" type="presOf" srcId="{FD2021E3-E3F4-4DFE-818A-F8369E87D231}" destId="{73BFF2F9-D76D-4EA2-8C6E-8DC7615E72D0}" srcOrd="0" destOrd="0" presId="urn:microsoft.com/office/officeart/2018/2/layout/IconVerticalSolidList"/>
    <dgm:cxn modelId="{E0E7A2D4-1798-4DFA-B0E4-5AB4C42199E5}" type="presOf" srcId="{94A8AD86-2D03-4E0D-9F35-6AC831DFF1EF}" destId="{E258E072-71FD-4EC1-BA63-D0DEEFFF6996}" srcOrd="0" destOrd="0" presId="urn:microsoft.com/office/officeart/2018/2/layout/IconVerticalSolidList"/>
    <dgm:cxn modelId="{96E046F5-24E9-482D-8021-10B8ECB87B41}" srcId="{662C9D14-D1F6-4A9F-A03E-68F2A4EE0BEF}" destId="{94A8AD86-2D03-4E0D-9F35-6AC831DFF1EF}" srcOrd="1" destOrd="0" parTransId="{C41F094D-FE35-4C71-90C3-28596B188B4A}" sibTransId="{14A5E8F3-D39A-4DD9-81D7-6F33484B6C8A}"/>
    <dgm:cxn modelId="{B70A7993-22BF-4046-BEE1-058ED22271F8}" type="presParOf" srcId="{4918A81E-A36A-42D1-882F-C91175FE489E}" destId="{41E3AB55-65C6-4B39-A112-1EE2CC5E4DEE}" srcOrd="0" destOrd="0" presId="urn:microsoft.com/office/officeart/2018/2/layout/IconVerticalSolidList"/>
    <dgm:cxn modelId="{1F601A69-CA36-42B0-B27B-E24F57A0E29D}" type="presParOf" srcId="{41E3AB55-65C6-4B39-A112-1EE2CC5E4DEE}" destId="{16ABA483-70E7-430D-BD7A-9ACEAF146837}" srcOrd="0" destOrd="0" presId="urn:microsoft.com/office/officeart/2018/2/layout/IconVerticalSolidList"/>
    <dgm:cxn modelId="{FFB1B37B-15C0-494A-B737-1B779C76F92B}" type="presParOf" srcId="{41E3AB55-65C6-4B39-A112-1EE2CC5E4DEE}" destId="{24E3A278-E58F-4354-A10F-CA0A8E6B2479}" srcOrd="1" destOrd="0" presId="urn:microsoft.com/office/officeart/2018/2/layout/IconVerticalSolidList"/>
    <dgm:cxn modelId="{C976DB7F-6E34-4A4B-BE12-03313940099C}" type="presParOf" srcId="{41E3AB55-65C6-4B39-A112-1EE2CC5E4DEE}" destId="{59368E52-1B91-4296-81A0-CC28EA389209}" srcOrd="2" destOrd="0" presId="urn:microsoft.com/office/officeart/2018/2/layout/IconVerticalSolidList"/>
    <dgm:cxn modelId="{6A386008-5B5A-4A15-A654-84EEBEFC19A2}" type="presParOf" srcId="{41E3AB55-65C6-4B39-A112-1EE2CC5E4DEE}" destId="{B449DA31-03EE-4A15-9677-84A67AEEFBF9}" srcOrd="3" destOrd="0" presId="urn:microsoft.com/office/officeart/2018/2/layout/IconVerticalSolidList"/>
    <dgm:cxn modelId="{F2B61CA2-7003-4373-9E78-8A6D8506D416}" type="presParOf" srcId="{4918A81E-A36A-42D1-882F-C91175FE489E}" destId="{ED366553-5CFA-4AAD-AB68-0FFDF56F3BA1}" srcOrd="1" destOrd="0" presId="urn:microsoft.com/office/officeart/2018/2/layout/IconVerticalSolidList"/>
    <dgm:cxn modelId="{2B93485A-0125-4D1D-99D9-40219067C99B}" type="presParOf" srcId="{4918A81E-A36A-42D1-882F-C91175FE489E}" destId="{51A55373-EFF0-44FA-9120-86DAE9D16E4E}" srcOrd="2" destOrd="0" presId="urn:microsoft.com/office/officeart/2018/2/layout/IconVerticalSolidList"/>
    <dgm:cxn modelId="{93D8A82F-B8F3-457C-BBA6-1856AD9BF4F8}" type="presParOf" srcId="{51A55373-EFF0-44FA-9120-86DAE9D16E4E}" destId="{7E399BB7-534A-4F5C-A80B-1C62C88C4B7C}" srcOrd="0" destOrd="0" presId="urn:microsoft.com/office/officeart/2018/2/layout/IconVerticalSolidList"/>
    <dgm:cxn modelId="{2C67E9D4-05AE-494A-A354-4A97D69C3ED1}" type="presParOf" srcId="{51A55373-EFF0-44FA-9120-86DAE9D16E4E}" destId="{31A4FDD6-7F13-4832-AAA7-A2C005193B4D}" srcOrd="1" destOrd="0" presId="urn:microsoft.com/office/officeart/2018/2/layout/IconVerticalSolidList"/>
    <dgm:cxn modelId="{6C336AAE-215C-4342-BA28-6E9610EAC1C3}" type="presParOf" srcId="{51A55373-EFF0-44FA-9120-86DAE9D16E4E}" destId="{4C4D0239-6BC6-4B63-9D31-EDE2331CF2A4}" srcOrd="2" destOrd="0" presId="urn:microsoft.com/office/officeart/2018/2/layout/IconVerticalSolidList"/>
    <dgm:cxn modelId="{F1140D48-EA73-4D88-B40F-3A31DD6E2153}" type="presParOf" srcId="{51A55373-EFF0-44FA-9120-86DAE9D16E4E}" destId="{E258E072-71FD-4EC1-BA63-D0DEEFFF6996}" srcOrd="3" destOrd="0" presId="urn:microsoft.com/office/officeart/2018/2/layout/IconVerticalSolidList"/>
    <dgm:cxn modelId="{C8524EBF-C933-4855-9382-A4CF79DDFEA3}" type="presParOf" srcId="{4918A81E-A36A-42D1-882F-C91175FE489E}" destId="{E379F80A-5CD2-45AD-A7E9-3AE1DFF60184}" srcOrd="3" destOrd="0" presId="urn:microsoft.com/office/officeart/2018/2/layout/IconVerticalSolidList"/>
    <dgm:cxn modelId="{2AD05166-EFD7-446B-995C-17AB57D539D4}" type="presParOf" srcId="{4918A81E-A36A-42D1-882F-C91175FE489E}" destId="{9E468ECD-7FEF-4624-9E1A-B09FB957212D}" srcOrd="4" destOrd="0" presId="urn:microsoft.com/office/officeart/2018/2/layout/IconVerticalSolidList"/>
    <dgm:cxn modelId="{5D1A1E7B-F449-4B19-AC6A-B3509336C9D6}" type="presParOf" srcId="{9E468ECD-7FEF-4624-9E1A-B09FB957212D}" destId="{A5C85D65-9DD1-4C13-8B3F-63C8A269EB30}" srcOrd="0" destOrd="0" presId="urn:microsoft.com/office/officeart/2018/2/layout/IconVerticalSolidList"/>
    <dgm:cxn modelId="{4E0E8EED-331C-4962-83CE-7D5E14E9A742}" type="presParOf" srcId="{9E468ECD-7FEF-4624-9E1A-B09FB957212D}" destId="{EA80E87A-5688-478D-84AC-05AC8CCB69FC}" srcOrd="1" destOrd="0" presId="urn:microsoft.com/office/officeart/2018/2/layout/IconVerticalSolidList"/>
    <dgm:cxn modelId="{4A2E2D1B-F8FB-4033-AFCD-215C74CDD9D6}" type="presParOf" srcId="{9E468ECD-7FEF-4624-9E1A-B09FB957212D}" destId="{8C664284-225B-46F1-8796-E1C8822B4B2D}" srcOrd="2" destOrd="0" presId="urn:microsoft.com/office/officeart/2018/2/layout/IconVerticalSolidList"/>
    <dgm:cxn modelId="{0578FD76-F2E4-4225-83FC-2C0A2B0CD4E4}" type="presParOf" srcId="{9E468ECD-7FEF-4624-9E1A-B09FB957212D}" destId="{73BFF2F9-D76D-4EA2-8C6E-8DC7615E72D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653733D-A780-40CA-937D-DDB831F9A049}" type="doc">
      <dgm:prSet loTypeId="urn:microsoft.com/office/officeart/2005/8/layout/vList2" loCatId="list" qsTypeId="urn:microsoft.com/office/officeart/2005/8/quickstyle/simple4" qsCatId="simple" csTypeId="urn:microsoft.com/office/officeart/2005/8/colors/colorful1" csCatId="colorful"/>
      <dgm:spPr/>
      <dgm:t>
        <a:bodyPr/>
        <a:lstStyle/>
        <a:p>
          <a:endParaRPr lang="en-US"/>
        </a:p>
      </dgm:t>
    </dgm:pt>
    <dgm:pt modelId="{EB18F0F3-C68A-4F0E-A407-1E3DFECCB237}">
      <dgm:prSet/>
      <dgm:spPr/>
      <dgm:t>
        <a:bodyPr/>
        <a:lstStyle/>
        <a:p>
          <a:r>
            <a:rPr lang="en-GB"/>
            <a:t>Kolb Learning Styles was introduced to the learners; learners discovered their learning styles through Kolb Learning Styles Inventory or any other tool and the learners were supported to  plan how to increase their learning flexibility in order to engage to full cycle learning.</a:t>
          </a:r>
          <a:endParaRPr lang="en-US"/>
        </a:p>
      </dgm:t>
    </dgm:pt>
    <dgm:pt modelId="{6B30CAEC-3234-47E1-AFA1-49D96F2F2098}" type="parTrans" cxnId="{59F94255-DEEF-4059-BA63-0E853E653AFD}">
      <dgm:prSet/>
      <dgm:spPr/>
      <dgm:t>
        <a:bodyPr/>
        <a:lstStyle/>
        <a:p>
          <a:endParaRPr lang="en-US"/>
        </a:p>
      </dgm:t>
    </dgm:pt>
    <dgm:pt modelId="{C9670F92-410B-48AC-BBC9-A060711BD69F}" type="sibTrans" cxnId="{59F94255-DEEF-4059-BA63-0E853E653AFD}">
      <dgm:prSet/>
      <dgm:spPr/>
      <dgm:t>
        <a:bodyPr/>
        <a:lstStyle/>
        <a:p>
          <a:endParaRPr lang="en-US"/>
        </a:p>
      </dgm:t>
    </dgm:pt>
    <dgm:pt modelId="{F51B0438-5F0F-4D49-982A-33871D224478}">
      <dgm:prSet/>
      <dgm:spPr/>
      <dgm:t>
        <a:bodyPr/>
        <a:lstStyle/>
        <a:p>
          <a:r>
            <a:rPr lang="en-GB"/>
            <a:t>The concept of experiential learning theory of development was introduced to the learners and there were activities to support learners to discover at which development stages they are on the subjects of the program. The educator played appropriate educator roles for each learner according to the development stage of him/her.</a:t>
          </a:r>
          <a:endParaRPr lang="en-US"/>
        </a:p>
      </dgm:t>
    </dgm:pt>
    <dgm:pt modelId="{17963E6C-98BA-4730-B031-2612949425E4}" type="parTrans" cxnId="{95C73ECA-5927-432B-B9EB-E7A5ACAF6D0E}">
      <dgm:prSet/>
      <dgm:spPr/>
      <dgm:t>
        <a:bodyPr/>
        <a:lstStyle/>
        <a:p>
          <a:endParaRPr lang="en-US"/>
        </a:p>
      </dgm:t>
    </dgm:pt>
    <dgm:pt modelId="{D01A9640-0DC7-4409-B4A6-74D9A9D7090F}" type="sibTrans" cxnId="{95C73ECA-5927-432B-B9EB-E7A5ACAF6D0E}">
      <dgm:prSet/>
      <dgm:spPr/>
      <dgm:t>
        <a:bodyPr/>
        <a:lstStyle/>
        <a:p>
          <a:endParaRPr lang="en-US"/>
        </a:p>
      </dgm:t>
    </dgm:pt>
    <dgm:pt modelId="{EF44B6FF-17D6-924F-A9D6-D02AF2815492}" type="pres">
      <dgm:prSet presAssocID="{6653733D-A780-40CA-937D-DDB831F9A049}" presName="linear" presStyleCnt="0">
        <dgm:presLayoutVars>
          <dgm:animLvl val="lvl"/>
          <dgm:resizeHandles val="exact"/>
        </dgm:presLayoutVars>
      </dgm:prSet>
      <dgm:spPr/>
    </dgm:pt>
    <dgm:pt modelId="{4E5E8EAD-0A6C-774C-82E7-AE9606749541}" type="pres">
      <dgm:prSet presAssocID="{EB18F0F3-C68A-4F0E-A407-1E3DFECCB237}" presName="parentText" presStyleLbl="node1" presStyleIdx="0" presStyleCnt="2">
        <dgm:presLayoutVars>
          <dgm:chMax val="0"/>
          <dgm:bulletEnabled val="1"/>
        </dgm:presLayoutVars>
      </dgm:prSet>
      <dgm:spPr/>
    </dgm:pt>
    <dgm:pt modelId="{BC28F230-3265-9142-A57D-85D4AD795314}" type="pres">
      <dgm:prSet presAssocID="{C9670F92-410B-48AC-BBC9-A060711BD69F}" presName="spacer" presStyleCnt="0"/>
      <dgm:spPr/>
    </dgm:pt>
    <dgm:pt modelId="{F5757B6E-42A2-174D-9F09-2B7A78E6346E}" type="pres">
      <dgm:prSet presAssocID="{F51B0438-5F0F-4D49-982A-33871D224478}" presName="parentText" presStyleLbl="node1" presStyleIdx="1" presStyleCnt="2">
        <dgm:presLayoutVars>
          <dgm:chMax val="0"/>
          <dgm:bulletEnabled val="1"/>
        </dgm:presLayoutVars>
      </dgm:prSet>
      <dgm:spPr/>
    </dgm:pt>
  </dgm:ptLst>
  <dgm:cxnLst>
    <dgm:cxn modelId="{5C91A314-2FFC-D04A-8281-3820844754A5}" type="presOf" srcId="{6653733D-A780-40CA-937D-DDB831F9A049}" destId="{EF44B6FF-17D6-924F-A9D6-D02AF2815492}" srcOrd="0" destOrd="0" presId="urn:microsoft.com/office/officeart/2005/8/layout/vList2"/>
    <dgm:cxn modelId="{59F94255-DEEF-4059-BA63-0E853E653AFD}" srcId="{6653733D-A780-40CA-937D-DDB831F9A049}" destId="{EB18F0F3-C68A-4F0E-A407-1E3DFECCB237}" srcOrd="0" destOrd="0" parTransId="{6B30CAEC-3234-47E1-AFA1-49D96F2F2098}" sibTransId="{C9670F92-410B-48AC-BBC9-A060711BD69F}"/>
    <dgm:cxn modelId="{2F0258A2-AF41-F14D-AF45-1690A50E2EF9}" type="presOf" srcId="{EB18F0F3-C68A-4F0E-A407-1E3DFECCB237}" destId="{4E5E8EAD-0A6C-774C-82E7-AE9606749541}" srcOrd="0" destOrd="0" presId="urn:microsoft.com/office/officeart/2005/8/layout/vList2"/>
    <dgm:cxn modelId="{FABF71BF-DA99-194C-8744-C22CDC06D4FE}" type="presOf" srcId="{F51B0438-5F0F-4D49-982A-33871D224478}" destId="{F5757B6E-42A2-174D-9F09-2B7A78E6346E}" srcOrd="0" destOrd="0" presId="urn:microsoft.com/office/officeart/2005/8/layout/vList2"/>
    <dgm:cxn modelId="{95C73ECA-5927-432B-B9EB-E7A5ACAF6D0E}" srcId="{6653733D-A780-40CA-937D-DDB831F9A049}" destId="{F51B0438-5F0F-4D49-982A-33871D224478}" srcOrd="1" destOrd="0" parTransId="{17963E6C-98BA-4730-B031-2612949425E4}" sibTransId="{D01A9640-0DC7-4409-B4A6-74D9A9D7090F}"/>
    <dgm:cxn modelId="{A7E56F09-61B3-6044-A973-F87300737FDC}" type="presParOf" srcId="{EF44B6FF-17D6-924F-A9D6-D02AF2815492}" destId="{4E5E8EAD-0A6C-774C-82E7-AE9606749541}" srcOrd="0" destOrd="0" presId="urn:microsoft.com/office/officeart/2005/8/layout/vList2"/>
    <dgm:cxn modelId="{290924C7-89A6-9140-B630-29CF34098F52}" type="presParOf" srcId="{EF44B6FF-17D6-924F-A9D6-D02AF2815492}" destId="{BC28F230-3265-9142-A57D-85D4AD795314}" srcOrd="1" destOrd="0" presId="urn:microsoft.com/office/officeart/2005/8/layout/vList2"/>
    <dgm:cxn modelId="{313638E3-BEE6-3F4D-AF9E-CE3397AE2EB3}" type="presParOf" srcId="{EF44B6FF-17D6-924F-A9D6-D02AF2815492}" destId="{F5757B6E-42A2-174D-9F09-2B7A78E6346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B92A1-FA9B-4791-9B64-1357422196C9}">
      <dsp:nvSpPr>
        <dsp:cNvPr id="0" name=""/>
        <dsp:cNvSpPr/>
      </dsp:nvSpPr>
      <dsp:spPr>
        <a:xfrm>
          <a:off x="0" y="574"/>
          <a:ext cx="7012370" cy="134513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BEB0F9-0950-4636-B813-BA5225B30A85}">
      <dsp:nvSpPr>
        <dsp:cNvPr id="0" name=""/>
        <dsp:cNvSpPr/>
      </dsp:nvSpPr>
      <dsp:spPr>
        <a:xfrm>
          <a:off x="406904" y="303230"/>
          <a:ext cx="739825" cy="7398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0224F6E-4F32-41F9-8F7B-A9072547B445}">
      <dsp:nvSpPr>
        <dsp:cNvPr id="0" name=""/>
        <dsp:cNvSpPr/>
      </dsp:nvSpPr>
      <dsp:spPr>
        <a:xfrm>
          <a:off x="1553633" y="574"/>
          <a:ext cx="5458736" cy="1345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360" tIns="142360" rIns="142360" bIns="142360" numCol="1" spcCol="1270" anchor="ctr" anchorCtr="0">
          <a:noAutofit/>
        </a:bodyPr>
        <a:lstStyle/>
        <a:p>
          <a:pPr marL="0" lvl="0" indent="0" algn="l" defTabSz="844550">
            <a:lnSpc>
              <a:spcPct val="90000"/>
            </a:lnSpc>
            <a:spcBef>
              <a:spcPct val="0"/>
            </a:spcBef>
            <a:spcAft>
              <a:spcPct val="35000"/>
            </a:spcAft>
            <a:buNone/>
          </a:pPr>
          <a:r>
            <a:rPr lang="en-GB" sz="1900" kern="1200"/>
            <a:t>Educators and learners learned the names of all participants and they got to know each other personally.</a:t>
          </a:r>
          <a:endParaRPr lang="en-US" sz="1900" kern="1200"/>
        </a:p>
      </dsp:txBody>
      <dsp:txXfrm>
        <a:off x="1553633" y="574"/>
        <a:ext cx="5458736" cy="1345137"/>
      </dsp:txXfrm>
    </dsp:sp>
    <dsp:sp modelId="{0550A002-99B8-4CD4-8EA9-7CC116B0822B}">
      <dsp:nvSpPr>
        <dsp:cNvPr id="0" name=""/>
        <dsp:cNvSpPr/>
      </dsp:nvSpPr>
      <dsp:spPr>
        <a:xfrm>
          <a:off x="0" y="1681996"/>
          <a:ext cx="7012370" cy="134513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F34D56-204A-41A1-B329-B33B6335EE9B}">
      <dsp:nvSpPr>
        <dsp:cNvPr id="0" name=""/>
        <dsp:cNvSpPr/>
      </dsp:nvSpPr>
      <dsp:spPr>
        <a:xfrm>
          <a:off x="406904" y="1984652"/>
          <a:ext cx="739825" cy="7398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B92B2FA-63E5-43A5-9480-61ECBAA6F8B3}">
      <dsp:nvSpPr>
        <dsp:cNvPr id="0" name=""/>
        <dsp:cNvSpPr/>
      </dsp:nvSpPr>
      <dsp:spPr>
        <a:xfrm>
          <a:off x="1553633" y="1681996"/>
          <a:ext cx="5458736" cy="1345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360" tIns="142360" rIns="142360" bIns="142360" numCol="1" spcCol="1270" anchor="ctr" anchorCtr="0">
          <a:noAutofit/>
        </a:bodyPr>
        <a:lstStyle/>
        <a:p>
          <a:pPr marL="0" lvl="0" indent="0" algn="l" defTabSz="844550">
            <a:lnSpc>
              <a:spcPct val="90000"/>
            </a:lnSpc>
            <a:spcBef>
              <a:spcPct val="0"/>
            </a:spcBef>
            <a:spcAft>
              <a:spcPct val="35000"/>
            </a:spcAft>
            <a:buNone/>
          </a:pPr>
          <a:r>
            <a:rPr lang="en-GB" sz="1900" kern="1200"/>
            <a:t>Ice were broken among all the learners and educators, group dynamics were increased and a team sprit was established within the group.</a:t>
          </a:r>
          <a:endParaRPr lang="en-US" sz="1900" kern="1200"/>
        </a:p>
      </dsp:txBody>
      <dsp:txXfrm>
        <a:off x="1553633" y="1681996"/>
        <a:ext cx="5458736" cy="1345137"/>
      </dsp:txXfrm>
    </dsp:sp>
    <dsp:sp modelId="{F61C648E-A66C-4F96-9FC7-C82A053D5DD9}">
      <dsp:nvSpPr>
        <dsp:cNvPr id="0" name=""/>
        <dsp:cNvSpPr/>
      </dsp:nvSpPr>
      <dsp:spPr>
        <a:xfrm>
          <a:off x="0" y="3363418"/>
          <a:ext cx="7012370" cy="134513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96C860-7CAF-44D4-9B58-F82D34F05E19}">
      <dsp:nvSpPr>
        <dsp:cNvPr id="0" name=""/>
        <dsp:cNvSpPr/>
      </dsp:nvSpPr>
      <dsp:spPr>
        <a:xfrm>
          <a:off x="406904" y="3666074"/>
          <a:ext cx="739825" cy="7398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DE148C6-69F8-450A-B317-DB8247898C58}">
      <dsp:nvSpPr>
        <dsp:cNvPr id="0" name=""/>
        <dsp:cNvSpPr/>
      </dsp:nvSpPr>
      <dsp:spPr>
        <a:xfrm>
          <a:off x="1553633" y="3363418"/>
          <a:ext cx="5458736" cy="1345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360" tIns="142360" rIns="142360" bIns="142360" numCol="1" spcCol="1270" anchor="ctr" anchorCtr="0">
          <a:noAutofit/>
        </a:bodyPr>
        <a:lstStyle/>
        <a:p>
          <a:pPr marL="0" lvl="0" indent="0" algn="l" defTabSz="844550">
            <a:lnSpc>
              <a:spcPct val="90000"/>
            </a:lnSpc>
            <a:spcBef>
              <a:spcPct val="0"/>
            </a:spcBef>
            <a:spcAft>
              <a:spcPct val="35000"/>
            </a:spcAft>
            <a:buNone/>
          </a:pPr>
          <a:r>
            <a:rPr lang="en-GB" sz="1900" kern="1200"/>
            <a:t>The ground rules for ensuring the respect and efficient group learning process was set by active involvement of educator and all of the learners.</a:t>
          </a:r>
          <a:endParaRPr lang="en-US" sz="1900" kern="1200"/>
        </a:p>
      </dsp:txBody>
      <dsp:txXfrm>
        <a:off x="1553633" y="3363418"/>
        <a:ext cx="5458736" cy="13451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879A81-BC59-7E47-B93E-17EDACC8DD92}">
      <dsp:nvSpPr>
        <dsp:cNvPr id="0" name=""/>
        <dsp:cNvSpPr/>
      </dsp:nvSpPr>
      <dsp:spPr>
        <a:xfrm>
          <a:off x="0" y="123921"/>
          <a:ext cx="7012370" cy="1454456"/>
        </a:xfrm>
        <a:prstGeom prst="round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Learners shared their expectations from and contributions to the program, the expectations and contributions were analyzed together with the learners and the program was revised by active involvement of learners.</a:t>
          </a:r>
          <a:endParaRPr lang="en-US" sz="1700" kern="1200"/>
        </a:p>
      </dsp:txBody>
      <dsp:txXfrm>
        <a:off x="71001" y="194922"/>
        <a:ext cx="6870368" cy="1312454"/>
      </dsp:txXfrm>
    </dsp:sp>
    <dsp:sp modelId="{0F8E542A-8C87-C540-B921-38F144401AD9}">
      <dsp:nvSpPr>
        <dsp:cNvPr id="0" name=""/>
        <dsp:cNvSpPr/>
      </dsp:nvSpPr>
      <dsp:spPr>
        <a:xfrm>
          <a:off x="0" y="1627337"/>
          <a:ext cx="7012370" cy="1454456"/>
        </a:xfrm>
        <a:prstGeom prst="roundRect">
          <a:avLst/>
        </a:prstGeom>
        <a:gradFill rotWithShape="0">
          <a:gsLst>
            <a:gs pos="0">
              <a:schemeClr val="accent3">
                <a:hueOff val="0"/>
                <a:satOff val="0"/>
                <a:lumOff val="0"/>
                <a:alphaOff val="0"/>
                <a:tint val="98000"/>
                <a:lumMod val="110000"/>
              </a:schemeClr>
            </a:gs>
            <a:gs pos="84000">
              <a:schemeClr val="accent3">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Variety of methods were chosen considering the learning preferences/difficulties of the learners according to the analysis on the learners made by the educator. Learners had the space to reflect on/give feedback to the methodology. Educator re-adapted the methodology accordingly.</a:t>
          </a:r>
          <a:endParaRPr lang="en-US" sz="1700" kern="1200"/>
        </a:p>
      </dsp:txBody>
      <dsp:txXfrm>
        <a:off x="71001" y="1698338"/>
        <a:ext cx="6870368" cy="1312454"/>
      </dsp:txXfrm>
    </dsp:sp>
    <dsp:sp modelId="{6A26E45D-A4FF-F84B-BF57-1F1390918B71}">
      <dsp:nvSpPr>
        <dsp:cNvPr id="0" name=""/>
        <dsp:cNvSpPr/>
      </dsp:nvSpPr>
      <dsp:spPr>
        <a:xfrm>
          <a:off x="0" y="3130753"/>
          <a:ext cx="7012370" cy="1454456"/>
        </a:xfrm>
        <a:prstGeom prst="roundRect">
          <a:avLst/>
        </a:prstGeom>
        <a:gradFill rotWithShape="0">
          <a:gsLst>
            <a:gs pos="0">
              <a:schemeClr val="accent4">
                <a:hueOff val="0"/>
                <a:satOff val="0"/>
                <a:lumOff val="0"/>
                <a:alphaOff val="0"/>
                <a:tint val="98000"/>
                <a:lumMod val="110000"/>
              </a:schemeClr>
            </a:gs>
            <a:gs pos="84000">
              <a:schemeClr val="accent4">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Program was evaluated by the learners at the end of the program and during the program. The feedbacks during the program were took into consideration and the programs was revised accordingly.</a:t>
          </a:r>
          <a:endParaRPr lang="en-US" sz="1700" kern="1200"/>
        </a:p>
      </dsp:txBody>
      <dsp:txXfrm>
        <a:off x="71001" y="3201754"/>
        <a:ext cx="6870368" cy="13124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566162-07E1-402C-A817-C7758C7D09C7}">
      <dsp:nvSpPr>
        <dsp:cNvPr id="0" name=""/>
        <dsp:cNvSpPr/>
      </dsp:nvSpPr>
      <dsp:spPr>
        <a:xfrm>
          <a:off x="0" y="574"/>
          <a:ext cx="7012370" cy="134513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009B71-C4EC-4220-8CBF-1FA01B59DAD3}">
      <dsp:nvSpPr>
        <dsp:cNvPr id="0" name=""/>
        <dsp:cNvSpPr/>
      </dsp:nvSpPr>
      <dsp:spPr>
        <a:xfrm>
          <a:off x="406904" y="303230"/>
          <a:ext cx="739825" cy="7398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5852C36-52CF-433C-AFA6-153CF95AAE1C}">
      <dsp:nvSpPr>
        <dsp:cNvPr id="0" name=""/>
        <dsp:cNvSpPr/>
      </dsp:nvSpPr>
      <dsp:spPr>
        <a:xfrm>
          <a:off x="1553633" y="574"/>
          <a:ext cx="5458736" cy="1345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360" tIns="142360" rIns="142360" bIns="142360" numCol="1" spcCol="1270" anchor="ctr" anchorCtr="0">
          <a:noAutofit/>
        </a:bodyPr>
        <a:lstStyle/>
        <a:p>
          <a:pPr marL="0" lvl="0" indent="0" algn="l" defTabSz="800100">
            <a:lnSpc>
              <a:spcPct val="90000"/>
            </a:lnSpc>
            <a:spcBef>
              <a:spcPct val="0"/>
            </a:spcBef>
            <a:spcAft>
              <a:spcPct val="35000"/>
            </a:spcAft>
            <a:buNone/>
          </a:pPr>
          <a:r>
            <a:rPr lang="en-GB" sz="1800" kern="1200"/>
            <a:t>Energizers were implemented and chosen by taking profiles of the learners and dynamics of the group into account.</a:t>
          </a:r>
          <a:endParaRPr lang="en-US" sz="1800" kern="1200"/>
        </a:p>
      </dsp:txBody>
      <dsp:txXfrm>
        <a:off x="1553633" y="574"/>
        <a:ext cx="5458736" cy="1345137"/>
      </dsp:txXfrm>
    </dsp:sp>
    <dsp:sp modelId="{FCC04155-91AF-4E61-95F6-3144EA4C6B79}">
      <dsp:nvSpPr>
        <dsp:cNvPr id="0" name=""/>
        <dsp:cNvSpPr/>
      </dsp:nvSpPr>
      <dsp:spPr>
        <a:xfrm>
          <a:off x="0" y="1681996"/>
          <a:ext cx="7012370" cy="134513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2EC901-0B93-4E80-8449-B4466B333923}">
      <dsp:nvSpPr>
        <dsp:cNvPr id="0" name=""/>
        <dsp:cNvSpPr/>
      </dsp:nvSpPr>
      <dsp:spPr>
        <a:xfrm>
          <a:off x="406904" y="1984652"/>
          <a:ext cx="739825" cy="7398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5264E79-BD1E-4B00-92E8-7DEE1655B75B}">
      <dsp:nvSpPr>
        <dsp:cNvPr id="0" name=""/>
        <dsp:cNvSpPr/>
      </dsp:nvSpPr>
      <dsp:spPr>
        <a:xfrm>
          <a:off x="1553633" y="1681996"/>
          <a:ext cx="5458736" cy="1345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360" tIns="142360" rIns="142360" bIns="142360" numCol="1" spcCol="1270" anchor="ctr" anchorCtr="0">
          <a:noAutofit/>
        </a:bodyPr>
        <a:lstStyle/>
        <a:p>
          <a:pPr marL="0" lvl="0" indent="0" algn="l" defTabSz="800100">
            <a:lnSpc>
              <a:spcPct val="90000"/>
            </a:lnSpc>
            <a:spcBef>
              <a:spcPct val="0"/>
            </a:spcBef>
            <a:spcAft>
              <a:spcPct val="35000"/>
            </a:spcAft>
            <a:buNone/>
          </a:pPr>
          <a:r>
            <a:rPr lang="en-GB" sz="1800" kern="1200"/>
            <a:t>Learning games were implemented after the group was prepared through warming up activities to play together and there were cooling down activities to support the learners to step back to real life.</a:t>
          </a:r>
          <a:endParaRPr lang="en-US" sz="1800" kern="1200"/>
        </a:p>
      </dsp:txBody>
      <dsp:txXfrm>
        <a:off x="1553633" y="1681996"/>
        <a:ext cx="5458736" cy="1345137"/>
      </dsp:txXfrm>
    </dsp:sp>
    <dsp:sp modelId="{2A49AAB4-010D-402E-905A-03325B92F6C5}">
      <dsp:nvSpPr>
        <dsp:cNvPr id="0" name=""/>
        <dsp:cNvSpPr/>
      </dsp:nvSpPr>
      <dsp:spPr>
        <a:xfrm>
          <a:off x="0" y="3363418"/>
          <a:ext cx="7012370" cy="134513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B0F7A8-B100-4E1F-849C-B7CEAD7E9C50}">
      <dsp:nvSpPr>
        <dsp:cNvPr id="0" name=""/>
        <dsp:cNvSpPr/>
      </dsp:nvSpPr>
      <dsp:spPr>
        <a:xfrm>
          <a:off x="406904" y="3666074"/>
          <a:ext cx="739825" cy="7398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F1879D5-1D4A-4849-96A8-B948951569DC}">
      <dsp:nvSpPr>
        <dsp:cNvPr id="0" name=""/>
        <dsp:cNvSpPr/>
      </dsp:nvSpPr>
      <dsp:spPr>
        <a:xfrm>
          <a:off x="1553633" y="3363418"/>
          <a:ext cx="5458736" cy="1345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360" tIns="142360" rIns="142360" bIns="142360" numCol="1" spcCol="1270" anchor="ctr" anchorCtr="0">
          <a:noAutofit/>
        </a:bodyPr>
        <a:lstStyle/>
        <a:p>
          <a:pPr marL="0" lvl="0" indent="0" algn="l" defTabSz="800100">
            <a:lnSpc>
              <a:spcPct val="90000"/>
            </a:lnSpc>
            <a:spcBef>
              <a:spcPct val="0"/>
            </a:spcBef>
            <a:spcAft>
              <a:spcPct val="35000"/>
            </a:spcAft>
            <a:buNone/>
          </a:pPr>
          <a:r>
            <a:rPr lang="en-GB" sz="1800" kern="1200"/>
            <a:t>There were informal social activities where the learners played and had fun together where the educator was involved too and the activity was organized the learners with the support of educator.</a:t>
          </a:r>
          <a:endParaRPr lang="en-US" sz="1800" kern="1200"/>
        </a:p>
      </dsp:txBody>
      <dsp:txXfrm>
        <a:off x="1553633" y="3363418"/>
        <a:ext cx="5458736" cy="13451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55870C-BE72-4928-A69B-577FC5C648F2}">
      <dsp:nvSpPr>
        <dsp:cNvPr id="0" name=""/>
        <dsp:cNvSpPr/>
      </dsp:nvSpPr>
      <dsp:spPr>
        <a:xfrm>
          <a:off x="0" y="574"/>
          <a:ext cx="7012370" cy="134513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F2DB99-7D8A-45BE-8B6A-C00A9971D5F9}">
      <dsp:nvSpPr>
        <dsp:cNvPr id="0" name=""/>
        <dsp:cNvSpPr/>
      </dsp:nvSpPr>
      <dsp:spPr>
        <a:xfrm>
          <a:off x="406904" y="303230"/>
          <a:ext cx="739825" cy="7398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0C4D809-F97E-4D72-AD09-936494AA67B8}">
      <dsp:nvSpPr>
        <dsp:cNvPr id="0" name=""/>
        <dsp:cNvSpPr/>
      </dsp:nvSpPr>
      <dsp:spPr>
        <a:xfrm>
          <a:off x="1553633" y="574"/>
          <a:ext cx="5458736" cy="1345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360" tIns="142360" rIns="142360" bIns="142360" numCol="1" spcCol="1270" anchor="ctr" anchorCtr="0">
          <a:noAutofit/>
        </a:bodyPr>
        <a:lstStyle/>
        <a:p>
          <a:pPr marL="0" lvl="0" indent="0" algn="l" defTabSz="755650">
            <a:lnSpc>
              <a:spcPct val="90000"/>
            </a:lnSpc>
            <a:spcBef>
              <a:spcPct val="0"/>
            </a:spcBef>
            <a:spcAft>
              <a:spcPct val="35000"/>
            </a:spcAft>
            <a:buNone/>
          </a:pPr>
          <a:r>
            <a:rPr lang="en-GB" sz="1700" kern="1200"/>
            <a:t>There were discussion activities on subjects among educators and learners where listening and talking were balanced by appropriate moderation.</a:t>
          </a:r>
          <a:endParaRPr lang="en-US" sz="1700" kern="1200"/>
        </a:p>
      </dsp:txBody>
      <dsp:txXfrm>
        <a:off x="1553633" y="574"/>
        <a:ext cx="5458736" cy="1345137"/>
      </dsp:txXfrm>
    </dsp:sp>
    <dsp:sp modelId="{50C48922-83F4-4404-AA75-4B8583F7D173}">
      <dsp:nvSpPr>
        <dsp:cNvPr id="0" name=""/>
        <dsp:cNvSpPr/>
      </dsp:nvSpPr>
      <dsp:spPr>
        <a:xfrm>
          <a:off x="0" y="1681996"/>
          <a:ext cx="7012370" cy="134513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ECD240-BB77-4C43-B85B-31AADA32C89E}">
      <dsp:nvSpPr>
        <dsp:cNvPr id="0" name=""/>
        <dsp:cNvSpPr/>
      </dsp:nvSpPr>
      <dsp:spPr>
        <a:xfrm>
          <a:off x="406904" y="1984652"/>
          <a:ext cx="739825" cy="7398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111897A-0770-4ED1-AB6A-BA73822E73F4}">
      <dsp:nvSpPr>
        <dsp:cNvPr id="0" name=""/>
        <dsp:cNvSpPr/>
      </dsp:nvSpPr>
      <dsp:spPr>
        <a:xfrm>
          <a:off x="1553633" y="1681996"/>
          <a:ext cx="5458736" cy="1345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360" tIns="142360" rIns="142360" bIns="142360" numCol="1" spcCol="1270" anchor="ctr" anchorCtr="0">
          <a:noAutofit/>
        </a:bodyPr>
        <a:lstStyle/>
        <a:p>
          <a:pPr marL="0" lvl="0" indent="0" algn="l" defTabSz="755650">
            <a:lnSpc>
              <a:spcPct val="90000"/>
            </a:lnSpc>
            <a:spcBef>
              <a:spcPct val="0"/>
            </a:spcBef>
            <a:spcAft>
              <a:spcPct val="35000"/>
            </a:spcAft>
            <a:buNone/>
          </a:pPr>
          <a:r>
            <a:rPr lang="en-GB" sz="1700" kern="1200"/>
            <a:t>The debriefings were structured according to all four steps of the learning cycle; experience, reflect, think, act.</a:t>
          </a:r>
          <a:endParaRPr lang="en-US" sz="1700" kern="1200"/>
        </a:p>
      </dsp:txBody>
      <dsp:txXfrm>
        <a:off x="1553633" y="1681996"/>
        <a:ext cx="5458736" cy="1345137"/>
      </dsp:txXfrm>
    </dsp:sp>
    <dsp:sp modelId="{4A915B8F-DBF6-4301-8995-3CF8A42B7588}">
      <dsp:nvSpPr>
        <dsp:cNvPr id="0" name=""/>
        <dsp:cNvSpPr/>
      </dsp:nvSpPr>
      <dsp:spPr>
        <a:xfrm>
          <a:off x="0" y="3363418"/>
          <a:ext cx="7012370" cy="134513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5BBCBE-F2B8-45B7-8760-A6D0BBE6D515}">
      <dsp:nvSpPr>
        <dsp:cNvPr id="0" name=""/>
        <dsp:cNvSpPr/>
      </dsp:nvSpPr>
      <dsp:spPr>
        <a:xfrm>
          <a:off x="406904" y="3666074"/>
          <a:ext cx="739825" cy="7398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05D3882-9568-4966-B87B-5574FDF4BD64}">
      <dsp:nvSpPr>
        <dsp:cNvPr id="0" name=""/>
        <dsp:cNvSpPr/>
      </dsp:nvSpPr>
      <dsp:spPr>
        <a:xfrm>
          <a:off x="1553633" y="3363418"/>
          <a:ext cx="5458736" cy="1345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360" tIns="142360" rIns="142360" bIns="142360" numCol="1" spcCol="1270" anchor="ctr" anchorCtr="0">
          <a:noAutofit/>
        </a:bodyPr>
        <a:lstStyle/>
        <a:p>
          <a:pPr marL="0" lvl="0" indent="0" algn="l" defTabSz="755650">
            <a:lnSpc>
              <a:spcPct val="90000"/>
            </a:lnSpc>
            <a:spcBef>
              <a:spcPct val="0"/>
            </a:spcBef>
            <a:spcAft>
              <a:spcPct val="35000"/>
            </a:spcAft>
            <a:buNone/>
          </a:pPr>
          <a:r>
            <a:rPr lang="en-GB" sz="1700" kern="1200"/>
            <a:t>All conversations during the program were connected by the educator and the educator facilitated the organic development of conversations according to both interests of the learners and the subject-matter.</a:t>
          </a:r>
          <a:endParaRPr lang="en-US" sz="1700" kern="1200"/>
        </a:p>
      </dsp:txBody>
      <dsp:txXfrm>
        <a:off x="1553633" y="3363418"/>
        <a:ext cx="5458736" cy="13451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ABA483-70E7-430D-BD7A-9ACEAF146837}">
      <dsp:nvSpPr>
        <dsp:cNvPr id="0" name=""/>
        <dsp:cNvSpPr/>
      </dsp:nvSpPr>
      <dsp:spPr>
        <a:xfrm>
          <a:off x="0" y="574"/>
          <a:ext cx="7012370" cy="134513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E3A278-E58F-4354-A10F-CA0A8E6B2479}">
      <dsp:nvSpPr>
        <dsp:cNvPr id="0" name=""/>
        <dsp:cNvSpPr/>
      </dsp:nvSpPr>
      <dsp:spPr>
        <a:xfrm>
          <a:off x="406904" y="303230"/>
          <a:ext cx="739825" cy="7398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449DA31-03EE-4A15-9677-84A67AEEFBF9}">
      <dsp:nvSpPr>
        <dsp:cNvPr id="0" name=""/>
        <dsp:cNvSpPr/>
      </dsp:nvSpPr>
      <dsp:spPr>
        <a:xfrm>
          <a:off x="1553633" y="574"/>
          <a:ext cx="5458736" cy="1345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360" tIns="142360" rIns="142360" bIns="142360" numCol="1" spcCol="1270" anchor="ctr" anchorCtr="0">
          <a:noAutofit/>
        </a:bodyPr>
        <a:lstStyle/>
        <a:p>
          <a:pPr marL="0" lvl="0" indent="0" algn="l" defTabSz="666750">
            <a:lnSpc>
              <a:spcPct val="90000"/>
            </a:lnSpc>
            <a:spcBef>
              <a:spcPct val="0"/>
            </a:spcBef>
            <a:spcAft>
              <a:spcPct val="35000"/>
            </a:spcAft>
            <a:buNone/>
          </a:pPr>
          <a:r>
            <a:rPr lang="en-GB" sz="1500" kern="1200"/>
            <a:t>There were sharing activities to reveal the learners' stereotypical thoughts on the subjects about themselves and about others and listen-discover others' different point of views. The learners had space to critically think and reflect about those different point of views.</a:t>
          </a:r>
          <a:endParaRPr lang="en-US" sz="1500" kern="1200"/>
        </a:p>
      </dsp:txBody>
      <dsp:txXfrm>
        <a:off x="1553633" y="574"/>
        <a:ext cx="5458736" cy="1345137"/>
      </dsp:txXfrm>
    </dsp:sp>
    <dsp:sp modelId="{7E399BB7-534A-4F5C-A80B-1C62C88C4B7C}">
      <dsp:nvSpPr>
        <dsp:cNvPr id="0" name=""/>
        <dsp:cNvSpPr/>
      </dsp:nvSpPr>
      <dsp:spPr>
        <a:xfrm>
          <a:off x="0" y="1681996"/>
          <a:ext cx="7012370" cy="134513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A4FDD6-7F13-4832-AAA7-A2C005193B4D}">
      <dsp:nvSpPr>
        <dsp:cNvPr id="0" name=""/>
        <dsp:cNvSpPr/>
      </dsp:nvSpPr>
      <dsp:spPr>
        <a:xfrm>
          <a:off x="406904" y="1984652"/>
          <a:ext cx="739825" cy="7398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258E072-71FD-4EC1-BA63-D0DEEFFF6996}">
      <dsp:nvSpPr>
        <dsp:cNvPr id="0" name=""/>
        <dsp:cNvSpPr/>
      </dsp:nvSpPr>
      <dsp:spPr>
        <a:xfrm>
          <a:off x="1553633" y="1681996"/>
          <a:ext cx="5458736" cy="1345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360" tIns="142360" rIns="142360" bIns="142360" numCol="1" spcCol="1270" anchor="ctr" anchorCtr="0">
          <a:noAutofit/>
        </a:bodyPr>
        <a:lstStyle/>
        <a:p>
          <a:pPr marL="0" lvl="0" indent="0" algn="l" defTabSz="666750">
            <a:lnSpc>
              <a:spcPct val="90000"/>
            </a:lnSpc>
            <a:spcBef>
              <a:spcPct val="0"/>
            </a:spcBef>
            <a:spcAft>
              <a:spcPct val="35000"/>
            </a:spcAft>
            <a:buNone/>
          </a:pPr>
          <a:r>
            <a:rPr lang="en-GB" sz="1500" kern="1200"/>
            <a:t>There were debate activities where the learners challenge their arguments and analyze the disagreements in details. The learners had space to critically re-think about their assumptions.</a:t>
          </a:r>
          <a:endParaRPr lang="en-US" sz="1500" kern="1200"/>
        </a:p>
      </dsp:txBody>
      <dsp:txXfrm>
        <a:off x="1553633" y="1681996"/>
        <a:ext cx="5458736" cy="1345137"/>
      </dsp:txXfrm>
    </dsp:sp>
    <dsp:sp modelId="{A5C85D65-9DD1-4C13-8B3F-63C8A269EB30}">
      <dsp:nvSpPr>
        <dsp:cNvPr id="0" name=""/>
        <dsp:cNvSpPr/>
      </dsp:nvSpPr>
      <dsp:spPr>
        <a:xfrm>
          <a:off x="0" y="3363418"/>
          <a:ext cx="7012370" cy="134513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80E87A-5688-478D-84AC-05AC8CCB69FC}">
      <dsp:nvSpPr>
        <dsp:cNvPr id="0" name=""/>
        <dsp:cNvSpPr/>
      </dsp:nvSpPr>
      <dsp:spPr>
        <a:xfrm>
          <a:off x="406904" y="3666074"/>
          <a:ext cx="739825" cy="7398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3BFF2F9-D76D-4EA2-8C6E-8DC7615E72D0}">
      <dsp:nvSpPr>
        <dsp:cNvPr id="0" name=""/>
        <dsp:cNvSpPr/>
      </dsp:nvSpPr>
      <dsp:spPr>
        <a:xfrm>
          <a:off x="1553633" y="3363418"/>
          <a:ext cx="5458736" cy="1345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360" tIns="142360" rIns="142360" bIns="142360" numCol="1" spcCol="1270" anchor="ctr" anchorCtr="0">
          <a:noAutofit/>
        </a:bodyPr>
        <a:lstStyle/>
        <a:p>
          <a:pPr marL="0" lvl="0" indent="0" algn="l" defTabSz="666750">
            <a:lnSpc>
              <a:spcPct val="90000"/>
            </a:lnSpc>
            <a:spcBef>
              <a:spcPct val="0"/>
            </a:spcBef>
            <a:spcAft>
              <a:spcPct val="35000"/>
            </a:spcAft>
            <a:buNone/>
          </a:pPr>
          <a:r>
            <a:rPr lang="en-GB" sz="1500" kern="1200"/>
            <a:t>There were activities for the learners where they try to use alternative approaches and point of views. They had space to reflect on their experience of dealing with ambiguity and the relativism and they had opportunity to structure their own learning about which subjects they will research more.</a:t>
          </a:r>
          <a:endParaRPr lang="en-US" sz="1500" kern="1200"/>
        </a:p>
      </dsp:txBody>
      <dsp:txXfrm>
        <a:off x="1553633" y="3363418"/>
        <a:ext cx="5458736" cy="134513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5E8EAD-0A6C-774C-82E7-AE9606749541}">
      <dsp:nvSpPr>
        <dsp:cNvPr id="0" name=""/>
        <dsp:cNvSpPr/>
      </dsp:nvSpPr>
      <dsp:spPr>
        <a:xfrm>
          <a:off x="0" y="269490"/>
          <a:ext cx="7012370" cy="2056275"/>
        </a:xfrm>
        <a:prstGeom prst="round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Kolb Learning Styles was introduced to the learners; learners discovered their learning styles through Kolb Learning Styles Inventory or any other tool and the learners were supported to  plan how to increase their learning flexibility in order to engage to full cycle learning.</a:t>
          </a:r>
          <a:endParaRPr lang="en-US" sz="2000" kern="1200"/>
        </a:p>
      </dsp:txBody>
      <dsp:txXfrm>
        <a:off x="100379" y="369869"/>
        <a:ext cx="6811612" cy="1855517"/>
      </dsp:txXfrm>
    </dsp:sp>
    <dsp:sp modelId="{F5757B6E-42A2-174D-9F09-2B7A78E6346E}">
      <dsp:nvSpPr>
        <dsp:cNvPr id="0" name=""/>
        <dsp:cNvSpPr/>
      </dsp:nvSpPr>
      <dsp:spPr>
        <a:xfrm>
          <a:off x="0" y="2383365"/>
          <a:ext cx="7012370" cy="2056275"/>
        </a:xfrm>
        <a:prstGeom prst="roundRect">
          <a:avLst/>
        </a:prstGeom>
        <a:gradFill rotWithShape="0">
          <a:gsLst>
            <a:gs pos="0">
              <a:schemeClr val="accent3">
                <a:hueOff val="0"/>
                <a:satOff val="0"/>
                <a:lumOff val="0"/>
                <a:alphaOff val="0"/>
                <a:tint val="98000"/>
                <a:lumMod val="110000"/>
              </a:schemeClr>
            </a:gs>
            <a:gs pos="84000">
              <a:schemeClr val="accent3">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The concept of experiential learning theory of development was introduced to the learners and there were activities to support learners to discover at which development stages they are on the subjects of the program. The educator played appropriate educator roles for each learner according to the development stage of him/her.</a:t>
          </a:r>
          <a:endParaRPr lang="en-US" sz="2000" kern="1200"/>
        </a:p>
      </dsp:txBody>
      <dsp:txXfrm>
        <a:off x="100379" y="2483744"/>
        <a:ext cx="6811612" cy="185551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10/9/19</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05264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10/9/19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00912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10/9/19</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17050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10/9/19</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651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10/9/19</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77991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10/9/19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77564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10/9/19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04274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10/9/19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80533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10/9/19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2362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10/9/19</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598376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10/9/19</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49297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10/9/19</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70740"/>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26B4480E-B7FF-4481-890E-043A69AE6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0992817-5BB8-4C92-B48D-0F4370550A8C}"/>
              </a:ext>
            </a:extLst>
          </p:cNvPr>
          <p:cNvPicPr>
            <a:picLocks noChangeAspect="1"/>
          </p:cNvPicPr>
          <p:nvPr/>
        </p:nvPicPr>
        <p:blipFill rotWithShape="1">
          <a:blip r:embed="rId2"/>
          <a:srcRect t="15413"/>
          <a:stretch/>
        </p:blipFill>
        <p:spPr>
          <a:xfrm>
            <a:off x="20" y="10"/>
            <a:ext cx="12191980" cy="6857988"/>
          </a:xfrm>
          <a:prstGeom prst="rect">
            <a:avLst/>
          </a:prstGeom>
        </p:spPr>
      </p:pic>
      <p:sp>
        <p:nvSpPr>
          <p:cNvPr id="20" name="Rectangle 19">
            <a:extLst>
              <a:ext uri="{FF2B5EF4-FFF2-40B4-BE49-F238E27FC236}">
                <a16:creationId xmlns:a16="http://schemas.microsoft.com/office/drawing/2014/main" id="{64C13BAB-7C00-4D21-A857-E3D41C0A2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4797" y="1661699"/>
            <a:ext cx="3703320" cy="949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1F1FF39A-AC3C-4066-9D4C-519AA2281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5983" y="1812471"/>
            <a:ext cx="3702134" cy="3383831"/>
          </a:xfrm>
          <a:prstGeom prst="rect">
            <a:avLst/>
          </a:prstGeom>
          <a:solidFill>
            <a:schemeClr val="bg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Başlık 1">
            <a:extLst>
              <a:ext uri="{FF2B5EF4-FFF2-40B4-BE49-F238E27FC236}">
                <a16:creationId xmlns:a16="http://schemas.microsoft.com/office/drawing/2014/main" id="{FC59B56B-FB16-B141-9480-AF8B77782940}"/>
              </a:ext>
            </a:extLst>
          </p:cNvPr>
          <p:cNvSpPr>
            <a:spLocks noGrp="1"/>
          </p:cNvSpPr>
          <p:nvPr>
            <p:ph type="ctrTitle"/>
          </p:nvPr>
        </p:nvSpPr>
        <p:spPr>
          <a:xfrm>
            <a:off x="7889065" y="2324906"/>
            <a:ext cx="3403426" cy="1588698"/>
          </a:xfrm>
        </p:spPr>
        <p:txBody>
          <a:bodyPr>
            <a:normAutofit/>
          </a:bodyPr>
          <a:lstStyle/>
          <a:p>
            <a:r>
              <a:rPr lang="en-GB">
                <a:solidFill>
                  <a:schemeClr val="tx1"/>
                </a:solidFill>
              </a:rPr>
              <a:t>LEARNING SPACES</a:t>
            </a:r>
          </a:p>
        </p:txBody>
      </p:sp>
      <p:sp>
        <p:nvSpPr>
          <p:cNvPr id="3" name="Alt Başlık 2">
            <a:extLst>
              <a:ext uri="{FF2B5EF4-FFF2-40B4-BE49-F238E27FC236}">
                <a16:creationId xmlns:a16="http://schemas.microsoft.com/office/drawing/2014/main" id="{DCD780C7-9B97-AE4D-9DFF-8181FC552929}"/>
              </a:ext>
            </a:extLst>
          </p:cNvPr>
          <p:cNvSpPr>
            <a:spLocks noGrp="1"/>
          </p:cNvSpPr>
          <p:nvPr>
            <p:ph type="subTitle" idx="1"/>
          </p:nvPr>
        </p:nvSpPr>
        <p:spPr>
          <a:xfrm>
            <a:off x="7889065" y="3945249"/>
            <a:ext cx="3403426" cy="738820"/>
          </a:xfrm>
        </p:spPr>
        <p:txBody>
          <a:bodyPr>
            <a:normAutofit/>
          </a:bodyPr>
          <a:lstStyle/>
          <a:p>
            <a:r>
              <a:rPr lang="en-GB"/>
              <a:t>EXPERIENTIAL LEARNING METHODOLOGY</a:t>
            </a:r>
          </a:p>
        </p:txBody>
      </p:sp>
    </p:spTree>
    <p:extLst>
      <p:ext uri="{BB962C8B-B14F-4D97-AF65-F5344CB8AC3E}">
        <p14:creationId xmlns:p14="http://schemas.microsoft.com/office/powerpoint/2010/main" val="186880981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FCE7146-42CE-2643-96A4-909028A5CBA7}"/>
              </a:ext>
            </a:extLst>
          </p:cNvPr>
          <p:cNvSpPr>
            <a:spLocks noGrp="1"/>
          </p:cNvSpPr>
          <p:nvPr>
            <p:ph type="title"/>
          </p:nvPr>
        </p:nvSpPr>
        <p:spPr>
          <a:xfrm>
            <a:off x="746228" y="1037967"/>
            <a:ext cx="3054091" cy="4709131"/>
          </a:xfrm>
        </p:spPr>
        <p:txBody>
          <a:bodyPr anchor="ctr">
            <a:normAutofit/>
          </a:bodyPr>
          <a:lstStyle/>
          <a:p>
            <a:r>
              <a:rPr lang="en-GB">
                <a:solidFill>
                  <a:schemeClr val="bg1">
                    <a:lumMod val="85000"/>
                    <a:lumOff val="15000"/>
                  </a:schemeClr>
                </a:solidFill>
              </a:rPr>
              <a:t>Creating and Holding a Hospitable Space for Learning</a:t>
            </a:r>
          </a:p>
        </p:txBody>
      </p:sp>
      <p:sp>
        <p:nvSpPr>
          <p:cNvPr id="12" name="Rectangle 11">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İçerik Yer Tutucusu 2">
            <a:extLst>
              <a:ext uri="{FF2B5EF4-FFF2-40B4-BE49-F238E27FC236}">
                <a16:creationId xmlns:a16="http://schemas.microsoft.com/office/drawing/2014/main" id="{F00A01E7-524F-4EE1-A93F-E68CA284951D}"/>
              </a:ext>
            </a:extLst>
          </p:cNvPr>
          <p:cNvGraphicFramePr>
            <a:graphicFrameLocks noGrp="1"/>
          </p:cNvGraphicFramePr>
          <p:nvPr>
            <p:ph idx="1"/>
            <p:extLst>
              <p:ext uri="{D42A27DB-BD31-4B8C-83A1-F6EECF244321}">
                <p14:modId xmlns:p14="http://schemas.microsoft.com/office/powerpoint/2010/main" val="1665555052"/>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308547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8" name="Rectangle 9">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8B7A676D-4E58-9347-A5F7-9CDCEC14235B}"/>
              </a:ext>
            </a:extLst>
          </p:cNvPr>
          <p:cNvSpPr>
            <a:spLocks noGrp="1"/>
          </p:cNvSpPr>
          <p:nvPr>
            <p:ph type="title"/>
          </p:nvPr>
        </p:nvSpPr>
        <p:spPr>
          <a:xfrm>
            <a:off x="746228" y="1037967"/>
            <a:ext cx="3054091" cy="4709131"/>
          </a:xfrm>
        </p:spPr>
        <p:txBody>
          <a:bodyPr anchor="ctr">
            <a:normAutofit/>
          </a:bodyPr>
          <a:lstStyle/>
          <a:p>
            <a:r>
              <a:rPr lang="en-GB">
                <a:solidFill>
                  <a:schemeClr val="bg1">
                    <a:lumMod val="85000"/>
                    <a:lumOff val="15000"/>
                  </a:schemeClr>
                </a:solidFill>
              </a:rPr>
              <a:t>Creating Learner-Centered Learning Space</a:t>
            </a:r>
          </a:p>
        </p:txBody>
      </p:sp>
      <p:sp>
        <p:nvSpPr>
          <p:cNvPr id="19" name="Rectangle 11">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3">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22" name="İçerik Yer Tutucusu 2">
            <a:extLst>
              <a:ext uri="{FF2B5EF4-FFF2-40B4-BE49-F238E27FC236}">
                <a16:creationId xmlns:a16="http://schemas.microsoft.com/office/drawing/2014/main" id="{5981E099-E83D-485E-9E88-515B3830E06A}"/>
              </a:ext>
            </a:extLst>
          </p:cNvPr>
          <p:cNvGraphicFramePr>
            <a:graphicFrameLocks noGrp="1"/>
          </p:cNvGraphicFramePr>
          <p:nvPr>
            <p:ph idx="1"/>
            <p:extLst>
              <p:ext uri="{D42A27DB-BD31-4B8C-83A1-F6EECF244321}">
                <p14:modId xmlns:p14="http://schemas.microsoft.com/office/powerpoint/2010/main" val="2967250816"/>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333509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915A19D-8C3C-3247-8855-151D37A7F380}"/>
              </a:ext>
            </a:extLst>
          </p:cNvPr>
          <p:cNvSpPr>
            <a:spLocks noGrp="1"/>
          </p:cNvSpPr>
          <p:nvPr>
            <p:ph type="title"/>
          </p:nvPr>
        </p:nvSpPr>
        <p:spPr>
          <a:xfrm>
            <a:off x="746228" y="1037967"/>
            <a:ext cx="3054091" cy="4709131"/>
          </a:xfrm>
        </p:spPr>
        <p:txBody>
          <a:bodyPr anchor="ctr">
            <a:normAutofit/>
          </a:bodyPr>
          <a:lstStyle/>
          <a:p>
            <a:r>
              <a:rPr lang="en-GB">
                <a:solidFill>
                  <a:schemeClr val="bg1">
                    <a:lumMod val="85000"/>
                    <a:lumOff val="15000"/>
                  </a:schemeClr>
                </a:solidFill>
              </a:rPr>
              <a:t>Creating a Ludic Learning Space</a:t>
            </a:r>
          </a:p>
        </p:txBody>
      </p:sp>
      <p:sp>
        <p:nvSpPr>
          <p:cNvPr id="12" name="Rectangle 11">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İçerik Yer Tutucusu 2">
            <a:extLst>
              <a:ext uri="{FF2B5EF4-FFF2-40B4-BE49-F238E27FC236}">
                <a16:creationId xmlns:a16="http://schemas.microsoft.com/office/drawing/2014/main" id="{E91031F5-D080-47FC-A113-79649AD8AF69}"/>
              </a:ext>
            </a:extLst>
          </p:cNvPr>
          <p:cNvGraphicFramePr>
            <a:graphicFrameLocks noGrp="1"/>
          </p:cNvGraphicFramePr>
          <p:nvPr>
            <p:ph idx="1"/>
            <p:extLst>
              <p:ext uri="{D42A27DB-BD31-4B8C-83A1-F6EECF244321}">
                <p14:modId xmlns:p14="http://schemas.microsoft.com/office/powerpoint/2010/main" val="3566903851"/>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784719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E78A54DB-1752-8C41-8DEE-02B32EB46AA0}"/>
              </a:ext>
            </a:extLst>
          </p:cNvPr>
          <p:cNvSpPr>
            <a:spLocks noGrp="1"/>
          </p:cNvSpPr>
          <p:nvPr>
            <p:ph type="title"/>
          </p:nvPr>
        </p:nvSpPr>
        <p:spPr>
          <a:xfrm>
            <a:off x="746228" y="1037967"/>
            <a:ext cx="3054091" cy="4709131"/>
          </a:xfrm>
        </p:spPr>
        <p:txBody>
          <a:bodyPr anchor="ctr">
            <a:normAutofit/>
          </a:bodyPr>
          <a:lstStyle/>
          <a:p>
            <a:r>
              <a:rPr lang="en-GB" sz="2500">
                <a:solidFill>
                  <a:schemeClr val="bg1">
                    <a:lumMod val="85000"/>
                    <a:lumOff val="15000"/>
                  </a:schemeClr>
                </a:solidFill>
              </a:rPr>
              <a:t>Creating Space for Conversational Learning</a:t>
            </a:r>
          </a:p>
        </p:txBody>
      </p:sp>
      <p:sp>
        <p:nvSpPr>
          <p:cNvPr id="12" name="Rectangle 11">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İçerik Yer Tutucusu 2">
            <a:extLst>
              <a:ext uri="{FF2B5EF4-FFF2-40B4-BE49-F238E27FC236}">
                <a16:creationId xmlns:a16="http://schemas.microsoft.com/office/drawing/2014/main" id="{C9811575-C42F-4B46-8588-48C1F8C165AC}"/>
              </a:ext>
            </a:extLst>
          </p:cNvPr>
          <p:cNvGraphicFramePr>
            <a:graphicFrameLocks noGrp="1"/>
          </p:cNvGraphicFramePr>
          <p:nvPr>
            <p:ph idx="1"/>
            <p:extLst>
              <p:ext uri="{D42A27DB-BD31-4B8C-83A1-F6EECF244321}">
                <p14:modId xmlns:p14="http://schemas.microsoft.com/office/powerpoint/2010/main" val="1804032473"/>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837218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C40BBFA-A77B-1C49-B27D-E55458F00D3A}"/>
              </a:ext>
            </a:extLst>
          </p:cNvPr>
          <p:cNvSpPr>
            <a:spLocks noGrp="1"/>
          </p:cNvSpPr>
          <p:nvPr>
            <p:ph type="title"/>
          </p:nvPr>
        </p:nvSpPr>
        <p:spPr>
          <a:xfrm>
            <a:off x="746228" y="1037967"/>
            <a:ext cx="3054091" cy="4709131"/>
          </a:xfrm>
        </p:spPr>
        <p:txBody>
          <a:bodyPr anchor="ctr">
            <a:normAutofit/>
          </a:bodyPr>
          <a:lstStyle/>
          <a:p>
            <a:r>
              <a:rPr lang="en-GB">
                <a:solidFill>
                  <a:schemeClr val="bg1">
                    <a:lumMod val="85000"/>
                    <a:lumOff val="15000"/>
                  </a:schemeClr>
                </a:solidFill>
              </a:rPr>
              <a:t>Creating Space for Reflective Thinking</a:t>
            </a:r>
          </a:p>
        </p:txBody>
      </p:sp>
      <p:sp>
        <p:nvSpPr>
          <p:cNvPr id="12" name="Rectangle 11">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İçerik Yer Tutucusu 2">
            <a:extLst>
              <a:ext uri="{FF2B5EF4-FFF2-40B4-BE49-F238E27FC236}">
                <a16:creationId xmlns:a16="http://schemas.microsoft.com/office/drawing/2014/main" id="{6EEB5F1D-1A79-41FA-BD8C-E15506892621}"/>
              </a:ext>
            </a:extLst>
          </p:cNvPr>
          <p:cNvGraphicFramePr>
            <a:graphicFrameLocks noGrp="1"/>
          </p:cNvGraphicFramePr>
          <p:nvPr>
            <p:ph idx="1"/>
            <p:extLst>
              <p:ext uri="{D42A27DB-BD31-4B8C-83A1-F6EECF244321}">
                <p14:modId xmlns:p14="http://schemas.microsoft.com/office/powerpoint/2010/main" val="2608651958"/>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125785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DA0FD962-FA4A-3E4B-8255-30BD7FD2B552}"/>
              </a:ext>
            </a:extLst>
          </p:cNvPr>
          <p:cNvSpPr>
            <a:spLocks noGrp="1"/>
          </p:cNvSpPr>
          <p:nvPr>
            <p:ph type="title"/>
          </p:nvPr>
        </p:nvSpPr>
        <p:spPr>
          <a:xfrm>
            <a:off x="746228" y="1037967"/>
            <a:ext cx="3054091" cy="4709131"/>
          </a:xfrm>
        </p:spPr>
        <p:txBody>
          <a:bodyPr anchor="ctr">
            <a:normAutofit/>
          </a:bodyPr>
          <a:lstStyle/>
          <a:p>
            <a:r>
              <a:rPr lang="en-GB">
                <a:solidFill>
                  <a:schemeClr val="bg1">
                    <a:lumMod val="85000"/>
                    <a:lumOff val="15000"/>
                  </a:schemeClr>
                </a:solidFill>
              </a:rPr>
              <a:t>Creating Spaces to Develop and Sustain Deep Learning</a:t>
            </a:r>
          </a:p>
        </p:txBody>
      </p:sp>
      <p:sp>
        <p:nvSpPr>
          <p:cNvPr id="12" name="Rectangle 11">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İçerik Yer Tutucusu 2">
            <a:extLst>
              <a:ext uri="{FF2B5EF4-FFF2-40B4-BE49-F238E27FC236}">
                <a16:creationId xmlns:a16="http://schemas.microsoft.com/office/drawing/2014/main" id="{D3D34DF3-4C19-4153-8423-E9893A6ED88B}"/>
              </a:ext>
            </a:extLst>
          </p:cNvPr>
          <p:cNvGraphicFramePr>
            <a:graphicFrameLocks noGrp="1"/>
          </p:cNvGraphicFramePr>
          <p:nvPr>
            <p:ph idx="1"/>
            <p:extLst>
              <p:ext uri="{D42A27DB-BD31-4B8C-83A1-F6EECF244321}">
                <p14:modId xmlns:p14="http://schemas.microsoft.com/office/powerpoint/2010/main" val="2580579759"/>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051165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DividendVTI">
  <a:themeElements>
    <a:clrScheme name="">
      <a:dk1>
        <a:srgbClr val="000000"/>
      </a:dk1>
      <a:lt1>
        <a:srgbClr val="FFFFFF"/>
      </a:lt1>
      <a:dk2>
        <a:srgbClr val="243841"/>
      </a:dk2>
      <a:lt2>
        <a:srgbClr val="E3E2E8"/>
      </a:lt2>
      <a:accent1>
        <a:srgbClr val="9AA81E"/>
      </a:accent1>
      <a:accent2>
        <a:srgbClr val="D09517"/>
      </a:accent2>
      <a:accent3>
        <a:srgbClr val="E75C29"/>
      </a:accent3>
      <a:accent4>
        <a:srgbClr val="D51734"/>
      </a:accent4>
      <a:accent5>
        <a:srgbClr val="E72995"/>
      </a:accent5>
      <a:accent6>
        <a:srgbClr val="D517D2"/>
      </a:accent6>
      <a:hlink>
        <a:srgbClr val="C85A86"/>
      </a:hlink>
      <a:folHlink>
        <a:srgbClr val="7F7F7F"/>
      </a:folHlink>
    </a:clrScheme>
    <a:fontScheme name="Dividend">
      <a:maj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0</TotalTime>
  <Words>595</Words>
  <Application>Microsoft Macintosh PowerPoint</Application>
  <PresentationFormat>Geniş ekran</PresentationFormat>
  <Paragraphs>25</Paragraphs>
  <Slides>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7</vt:i4>
      </vt:variant>
    </vt:vector>
  </HeadingPairs>
  <TitlesOfParts>
    <vt:vector size="10" baseType="lpstr">
      <vt:lpstr>Arial Nova Light</vt:lpstr>
      <vt:lpstr>Wingdings 2</vt:lpstr>
      <vt:lpstr>DividendVTI</vt:lpstr>
      <vt:lpstr>LEARNING SPACES</vt:lpstr>
      <vt:lpstr>Creating and Holding a Hospitable Space for Learning</vt:lpstr>
      <vt:lpstr>Creating Learner-Centered Learning Space</vt:lpstr>
      <vt:lpstr>Creating a Ludic Learning Space</vt:lpstr>
      <vt:lpstr>Creating Space for Conversational Learning</vt:lpstr>
      <vt:lpstr>Creating Space for Reflective Thinking</vt:lpstr>
      <vt:lpstr>Creating Spaces to Develop and Sustain Deep Learning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SPACES</dc:title>
  <dc:creator>Mustafa Erdoğan</dc:creator>
  <cp:lastModifiedBy>Mustafa Erdoğan</cp:lastModifiedBy>
  <cp:revision>1</cp:revision>
  <dcterms:created xsi:type="dcterms:W3CDTF">2019-10-09T08:34:20Z</dcterms:created>
  <dcterms:modified xsi:type="dcterms:W3CDTF">2019-10-09T08:34:24Z</dcterms:modified>
</cp:coreProperties>
</file>